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62" r:id="rId2"/>
    <p:sldId id="263" r:id="rId3"/>
    <p:sldId id="264" r:id="rId4"/>
  </p:sldIdLst>
  <p:sldSz cx="12192000" cy="6858000"/>
  <p:notesSz cx="12192000" cy="68580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106" y="115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jål Engløk" userId="306c5157-2eb8-411b-9ff0-adab8755ea5f" providerId="ADAL" clId="{CE8E1C9F-75BE-42F6-A822-1AA39EBC8365}"/>
    <pc:docChg chg="modSld">
      <pc:chgData name="Njål Engløk" userId="306c5157-2eb8-411b-9ff0-adab8755ea5f" providerId="ADAL" clId="{CE8E1C9F-75BE-42F6-A822-1AA39EBC8365}" dt="2024-02-13T12:42:18.076" v="24" actId="20577"/>
      <pc:docMkLst>
        <pc:docMk/>
      </pc:docMkLst>
      <pc:sldChg chg="modSp mod">
        <pc:chgData name="Njål Engløk" userId="306c5157-2eb8-411b-9ff0-adab8755ea5f" providerId="ADAL" clId="{CE8E1C9F-75BE-42F6-A822-1AA39EBC8365}" dt="2024-02-13T12:42:18.076" v="24" actId="20577"/>
        <pc:sldMkLst>
          <pc:docMk/>
          <pc:sldMk cId="0" sldId="264"/>
        </pc:sldMkLst>
        <pc:spChg chg="mod">
          <ac:chgData name="Njål Engløk" userId="306c5157-2eb8-411b-9ff0-adab8755ea5f" providerId="ADAL" clId="{CE8E1C9F-75BE-42F6-A822-1AA39EBC8365}" dt="2024-02-13T12:42:18.076" v="24" actId="20577"/>
          <ac:spMkLst>
            <pc:docMk/>
            <pc:sldMk cId="0" sldId="264"/>
            <ac:spMk id="7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500" b="1" i="0">
                <a:solidFill>
                  <a:srgbClr val="6F2F9F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1" i="0">
                <a:solidFill>
                  <a:srgbClr val="40404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2/13/2024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500" b="1" i="0">
                <a:solidFill>
                  <a:srgbClr val="6F2F9F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400" b="1" i="0">
                <a:solidFill>
                  <a:srgbClr val="40404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2/13/2024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500" b="1" i="0">
                <a:solidFill>
                  <a:srgbClr val="6F2F9F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2/13/2024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9371076" y="1524"/>
            <a:ext cx="1219200" cy="6858000"/>
          </a:xfrm>
          <a:custGeom>
            <a:avLst/>
            <a:gdLst/>
            <a:ahLst/>
            <a:cxnLst/>
            <a:rect l="l" t="t" r="r" b="b"/>
            <a:pathLst>
              <a:path w="1219200" h="6858000">
                <a:moveTo>
                  <a:pt x="0" y="0"/>
                </a:moveTo>
                <a:lnTo>
                  <a:pt x="1219200" y="6857999"/>
                </a:lnTo>
              </a:path>
            </a:pathLst>
          </a:custGeom>
          <a:ln w="9144">
            <a:solidFill>
              <a:srgbClr val="5FCAE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7426452" y="3683507"/>
            <a:ext cx="4763770" cy="3176905"/>
          </a:xfrm>
          <a:custGeom>
            <a:avLst/>
            <a:gdLst/>
            <a:ahLst/>
            <a:cxnLst/>
            <a:rect l="l" t="t" r="r" b="b"/>
            <a:pathLst>
              <a:path w="4763770" h="3176904">
                <a:moveTo>
                  <a:pt x="4763516" y="0"/>
                </a:moveTo>
                <a:lnTo>
                  <a:pt x="0" y="3176586"/>
                </a:lnTo>
              </a:path>
            </a:pathLst>
          </a:custGeom>
          <a:ln w="9143">
            <a:solidFill>
              <a:srgbClr val="5FCAE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9180577" y="0"/>
            <a:ext cx="3008630" cy="6858000"/>
          </a:xfrm>
          <a:custGeom>
            <a:avLst/>
            <a:gdLst/>
            <a:ahLst/>
            <a:cxnLst/>
            <a:rect l="l" t="t" r="r" b="b"/>
            <a:pathLst>
              <a:path w="3008629" h="6858000">
                <a:moveTo>
                  <a:pt x="3008375" y="0"/>
                </a:moveTo>
                <a:lnTo>
                  <a:pt x="2043498" y="0"/>
                </a:lnTo>
                <a:lnTo>
                  <a:pt x="0" y="6857996"/>
                </a:lnTo>
                <a:lnTo>
                  <a:pt x="3008375" y="6857996"/>
                </a:lnTo>
                <a:lnTo>
                  <a:pt x="3008375" y="0"/>
                </a:lnTo>
                <a:close/>
              </a:path>
            </a:pathLst>
          </a:custGeom>
          <a:solidFill>
            <a:srgbClr val="5FCAEE">
              <a:alpha val="36077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9605858" y="0"/>
            <a:ext cx="2586355" cy="6858000"/>
          </a:xfrm>
          <a:custGeom>
            <a:avLst/>
            <a:gdLst/>
            <a:ahLst/>
            <a:cxnLst/>
            <a:rect l="l" t="t" r="r" b="b"/>
            <a:pathLst>
              <a:path w="2586354" h="6858000">
                <a:moveTo>
                  <a:pt x="2586141" y="0"/>
                </a:moveTo>
                <a:lnTo>
                  <a:pt x="0" y="0"/>
                </a:lnTo>
                <a:lnTo>
                  <a:pt x="1207429" y="6857996"/>
                </a:lnTo>
                <a:lnTo>
                  <a:pt x="2586141" y="6857996"/>
                </a:lnTo>
                <a:lnTo>
                  <a:pt x="2586141" y="0"/>
                </a:lnTo>
                <a:close/>
              </a:path>
            </a:pathLst>
          </a:custGeom>
          <a:solidFill>
            <a:srgbClr val="5FCAEE">
              <a:alpha val="1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8933688" y="3048000"/>
            <a:ext cx="3258820" cy="3810000"/>
          </a:xfrm>
          <a:custGeom>
            <a:avLst/>
            <a:gdLst/>
            <a:ahLst/>
            <a:cxnLst/>
            <a:rect l="l" t="t" r="r" b="b"/>
            <a:pathLst>
              <a:path w="3258820" h="3810000">
                <a:moveTo>
                  <a:pt x="3258311" y="0"/>
                </a:moveTo>
                <a:lnTo>
                  <a:pt x="0" y="3809999"/>
                </a:lnTo>
                <a:lnTo>
                  <a:pt x="3258311" y="3809999"/>
                </a:lnTo>
                <a:lnTo>
                  <a:pt x="3258311" y="0"/>
                </a:lnTo>
                <a:close/>
              </a:path>
            </a:pathLst>
          </a:custGeom>
          <a:solidFill>
            <a:srgbClr val="17AFE3">
              <a:alpha val="65881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g object 21"/>
          <p:cNvSpPr/>
          <p:nvPr/>
        </p:nvSpPr>
        <p:spPr>
          <a:xfrm>
            <a:off x="9339312" y="0"/>
            <a:ext cx="2849880" cy="6858000"/>
          </a:xfrm>
          <a:custGeom>
            <a:avLst/>
            <a:gdLst/>
            <a:ahLst/>
            <a:cxnLst/>
            <a:rect l="l" t="t" r="r" b="b"/>
            <a:pathLst>
              <a:path w="2849879" h="6858000">
                <a:moveTo>
                  <a:pt x="2849639" y="0"/>
                </a:moveTo>
                <a:lnTo>
                  <a:pt x="0" y="0"/>
                </a:lnTo>
                <a:lnTo>
                  <a:pt x="2466225" y="6857996"/>
                </a:lnTo>
                <a:lnTo>
                  <a:pt x="2849639" y="6857996"/>
                </a:lnTo>
                <a:lnTo>
                  <a:pt x="2849639" y="0"/>
                </a:lnTo>
                <a:close/>
              </a:path>
            </a:pathLst>
          </a:custGeom>
          <a:solidFill>
            <a:srgbClr val="17AFE3">
              <a:alpha val="5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g object 22"/>
          <p:cNvSpPr/>
          <p:nvPr/>
        </p:nvSpPr>
        <p:spPr>
          <a:xfrm>
            <a:off x="10899648" y="0"/>
            <a:ext cx="1289685" cy="6858000"/>
          </a:xfrm>
          <a:custGeom>
            <a:avLst/>
            <a:gdLst/>
            <a:ahLst/>
            <a:cxnLst/>
            <a:rect l="l" t="t" r="r" b="b"/>
            <a:pathLst>
              <a:path w="1289684" h="6858000">
                <a:moveTo>
                  <a:pt x="1289303" y="0"/>
                </a:moveTo>
                <a:lnTo>
                  <a:pt x="1017690" y="0"/>
                </a:lnTo>
                <a:lnTo>
                  <a:pt x="0" y="6857996"/>
                </a:lnTo>
                <a:lnTo>
                  <a:pt x="1289303" y="6857996"/>
                </a:lnTo>
                <a:lnTo>
                  <a:pt x="1289303" y="0"/>
                </a:lnTo>
                <a:close/>
              </a:path>
            </a:pathLst>
          </a:custGeom>
          <a:solidFill>
            <a:srgbClr val="2D83C3">
              <a:alpha val="7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g object 23"/>
          <p:cNvSpPr/>
          <p:nvPr/>
        </p:nvSpPr>
        <p:spPr>
          <a:xfrm>
            <a:off x="10940749" y="0"/>
            <a:ext cx="1248410" cy="6858000"/>
          </a:xfrm>
          <a:custGeom>
            <a:avLst/>
            <a:gdLst/>
            <a:ahLst/>
            <a:cxnLst/>
            <a:rect l="l" t="t" r="r" b="b"/>
            <a:pathLst>
              <a:path w="1248409" h="6858000">
                <a:moveTo>
                  <a:pt x="1248203" y="0"/>
                </a:moveTo>
                <a:lnTo>
                  <a:pt x="0" y="0"/>
                </a:lnTo>
                <a:lnTo>
                  <a:pt x="1107740" y="6857996"/>
                </a:lnTo>
                <a:lnTo>
                  <a:pt x="1248203" y="6857996"/>
                </a:lnTo>
                <a:lnTo>
                  <a:pt x="1248203" y="0"/>
                </a:lnTo>
                <a:close/>
              </a:path>
            </a:pathLst>
          </a:custGeom>
          <a:solidFill>
            <a:srgbClr val="226192">
              <a:alpha val="79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g object 24"/>
          <p:cNvSpPr/>
          <p:nvPr/>
        </p:nvSpPr>
        <p:spPr>
          <a:xfrm>
            <a:off x="10372344" y="3590543"/>
            <a:ext cx="1816735" cy="3267710"/>
          </a:xfrm>
          <a:custGeom>
            <a:avLst/>
            <a:gdLst/>
            <a:ahLst/>
            <a:cxnLst/>
            <a:rect l="l" t="t" r="r" b="b"/>
            <a:pathLst>
              <a:path w="1816734" h="3267709">
                <a:moveTo>
                  <a:pt x="1816607" y="0"/>
                </a:moveTo>
                <a:lnTo>
                  <a:pt x="0" y="3267455"/>
                </a:lnTo>
                <a:lnTo>
                  <a:pt x="1816607" y="3267455"/>
                </a:lnTo>
                <a:lnTo>
                  <a:pt x="1816607" y="0"/>
                </a:lnTo>
                <a:close/>
              </a:path>
            </a:pathLst>
          </a:custGeom>
          <a:solidFill>
            <a:srgbClr val="17AFE3">
              <a:alpha val="65881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g object 25"/>
          <p:cNvSpPr/>
          <p:nvPr/>
        </p:nvSpPr>
        <p:spPr>
          <a:xfrm>
            <a:off x="0" y="4014215"/>
            <a:ext cx="448309" cy="2844165"/>
          </a:xfrm>
          <a:custGeom>
            <a:avLst/>
            <a:gdLst/>
            <a:ahLst/>
            <a:cxnLst/>
            <a:rect l="l" t="t" r="r" b="b"/>
            <a:pathLst>
              <a:path w="448309" h="2844165">
                <a:moveTo>
                  <a:pt x="0" y="0"/>
                </a:moveTo>
                <a:lnTo>
                  <a:pt x="0" y="2843783"/>
                </a:lnTo>
                <a:lnTo>
                  <a:pt x="448056" y="2843783"/>
                </a:lnTo>
                <a:lnTo>
                  <a:pt x="0" y="0"/>
                </a:lnTo>
                <a:close/>
              </a:path>
            </a:pathLst>
          </a:custGeom>
          <a:solidFill>
            <a:srgbClr val="5FCAEE">
              <a:alpha val="7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6" name="bg object 2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805159" y="5452871"/>
            <a:ext cx="1203959" cy="1176528"/>
          </a:xfrm>
          <a:prstGeom prst="rect">
            <a:avLst/>
          </a:prstGeom>
        </p:spPr>
      </p:pic>
      <p:sp>
        <p:nvSpPr>
          <p:cNvPr id="27" name="bg object 27"/>
          <p:cNvSpPr/>
          <p:nvPr/>
        </p:nvSpPr>
        <p:spPr>
          <a:xfrm>
            <a:off x="359664" y="332231"/>
            <a:ext cx="283845" cy="622300"/>
          </a:xfrm>
          <a:custGeom>
            <a:avLst/>
            <a:gdLst/>
            <a:ahLst/>
            <a:cxnLst/>
            <a:rect l="l" t="t" r="r" b="b"/>
            <a:pathLst>
              <a:path w="283845" h="622300">
                <a:moveTo>
                  <a:pt x="283464" y="0"/>
                </a:moveTo>
                <a:lnTo>
                  <a:pt x="0" y="0"/>
                </a:lnTo>
                <a:lnTo>
                  <a:pt x="0" y="192036"/>
                </a:lnTo>
                <a:lnTo>
                  <a:pt x="0" y="621792"/>
                </a:lnTo>
                <a:lnTo>
                  <a:pt x="283464" y="621792"/>
                </a:lnTo>
                <a:lnTo>
                  <a:pt x="283464" y="192036"/>
                </a:lnTo>
                <a:lnTo>
                  <a:pt x="283464" y="0"/>
                </a:lnTo>
                <a:close/>
              </a:path>
            </a:pathLst>
          </a:custGeom>
          <a:solidFill>
            <a:srgbClr val="5FCAE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bg object 28"/>
          <p:cNvSpPr/>
          <p:nvPr/>
        </p:nvSpPr>
        <p:spPr>
          <a:xfrm>
            <a:off x="490727" y="524255"/>
            <a:ext cx="207645" cy="469900"/>
          </a:xfrm>
          <a:custGeom>
            <a:avLst/>
            <a:gdLst/>
            <a:ahLst/>
            <a:cxnLst/>
            <a:rect l="l" t="t" r="r" b="b"/>
            <a:pathLst>
              <a:path w="207645" h="469900">
                <a:moveTo>
                  <a:pt x="207264" y="0"/>
                </a:moveTo>
                <a:lnTo>
                  <a:pt x="0" y="0"/>
                </a:lnTo>
                <a:lnTo>
                  <a:pt x="0" y="469391"/>
                </a:lnTo>
                <a:lnTo>
                  <a:pt x="207264" y="469391"/>
                </a:lnTo>
                <a:lnTo>
                  <a:pt x="207264" y="0"/>
                </a:lnTo>
                <a:close/>
              </a:path>
            </a:pathLst>
          </a:custGeom>
          <a:solidFill>
            <a:srgbClr val="22619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500" b="1" i="0">
                <a:solidFill>
                  <a:srgbClr val="6F2F9F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2/13/2024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9371076" y="1524"/>
            <a:ext cx="1219200" cy="6858000"/>
          </a:xfrm>
          <a:custGeom>
            <a:avLst/>
            <a:gdLst/>
            <a:ahLst/>
            <a:cxnLst/>
            <a:rect l="l" t="t" r="r" b="b"/>
            <a:pathLst>
              <a:path w="1219200" h="6858000">
                <a:moveTo>
                  <a:pt x="0" y="0"/>
                </a:moveTo>
                <a:lnTo>
                  <a:pt x="1219200" y="6857999"/>
                </a:lnTo>
              </a:path>
            </a:pathLst>
          </a:custGeom>
          <a:ln w="9144">
            <a:solidFill>
              <a:srgbClr val="5FCAE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7426452" y="3683507"/>
            <a:ext cx="4763770" cy="3176905"/>
          </a:xfrm>
          <a:custGeom>
            <a:avLst/>
            <a:gdLst/>
            <a:ahLst/>
            <a:cxnLst/>
            <a:rect l="l" t="t" r="r" b="b"/>
            <a:pathLst>
              <a:path w="4763770" h="3176904">
                <a:moveTo>
                  <a:pt x="4763516" y="0"/>
                </a:moveTo>
                <a:lnTo>
                  <a:pt x="0" y="3176586"/>
                </a:lnTo>
              </a:path>
            </a:pathLst>
          </a:custGeom>
          <a:ln w="9143">
            <a:solidFill>
              <a:srgbClr val="5FCAE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9180577" y="0"/>
            <a:ext cx="3008630" cy="6858000"/>
          </a:xfrm>
          <a:custGeom>
            <a:avLst/>
            <a:gdLst/>
            <a:ahLst/>
            <a:cxnLst/>
            <a:rect l="l" t="t" r="r" b="b"/>
            <a:pathLst>
              <a:path w="3008629" h="6858000">
                <a:moveTo>
                  <a:pt x="3008375" y="0"/>
                </a:moveTo>
                <a:lnTo>
                  <a:pt x="2043498" y="0"/>
                </a:lnTo>
                <a:lnTo>
                  <a:pt x="0" y="6857996"/>
                </a:lnTo>
                <a:lnTo>
                  <a:pt x="3008375" y="6857996"/>
                </a:lnTo>
                <a:lnTo>
                  <a:pt x="3008375" y="0"/>
                </a:lnTo>
                <a:close/>
              </a:path>
            </a:pathLst>
          </a:custGeom>
          <a:solidFill>
            <a:srgbClr val="5FCAEE">
              <a:alpha val="36077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9605858" y="0"/>
            <a:ext cx="2586355" cy="6858000"/>
          </a:xfrm>
          <a:custGeom>
            <a:avLst/>
            <a:gdLst/>
            <a:ahLst/>
            <a:cxnLst/>
            <a:rect l="l" t="t" r="r" b="b"/>
            <a:pathLst>
              <a:path w="2586354" h="6858000">
                <a:moveTo>
                  <a:pt x="2586141" y="0"/>
                </a:moveTo>
                <a:lnTo>
                  <a:pt x="0" y="0"/>
                </a:lnTo>
                <a:lnTo>
                  <a:pt x="1207429" y="6857996"/>
                </a:lnTo>
                <a:lnTo>
                  <a:pt x="2586141" y="6857996"/>
                </a:lnTo>
                <a:lnTo>
                  <a:pt x="2586141" y="0"/>
                </a:lnTo>
                <a:close/>
              </a:path>
            </a:pathLst>
          </a:custGeom>
          <a:solidFill>
            <a:srgbClr val="5FCAEE">
              <a:alpha val="1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8933688" y="3048000"/>
            <a:ext cx="3258820" cy="3810000"/>
          </a:xfrm>
          <a:custGeom>
            <a:avLst/>
            <a:gdLst/>
            <a:ahLst/>
            <a:cxnLst/>
            <a:rect l="l" t="t" r="r" b="b"/>
            <a:pathLst>
              <a:path w="3258820" h="3810000">
                <a:moveTo>
                  <a:pt x="3258311" y="0"/>
                </a:moveTo>
                <a:lnTo>
                  <a:pt x="0" y="3809999"/>
                </a:lnTo>
                <a:lnTo>
                  <a:pt x="3258311" y="3809999"/>
                </a:lnTo>
                <a:lnTo>
                  <a:pt x="3258311" y="0"/>
                </a:lnTo>
                <a:close/>
              </a:path>
            </a:pathLst>
          </a:custGeom>
          <a:solidFill>
            <a:srgbClr val="17AFE3">
              <a:alpha val="65881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g object 21"/>
          <p:cNvSpPr/>
          <p:nvPr/>
        </p:nvSpPr>
        <p:spPr>
          <a:xfrm>
            <a:off x="9339312" y="0"/>
            <a:ext cx="2849880" cy="6858000"/>
          </a:xfrm>
          <a:custGeom>
            <a:avLst/>
            <a:gdLst/>
            <a:ahLst/>
            <a:cxnLst/>
            <a:rect l="l" t="t" r="r" b="b"/>
            <a:pathLst>
              <a:path w="2849879" h="6858000">
                <a:moveTo>
                  <a:pt x="2849639" y="0"/>
                </a:moveTo>
                <a:lnTo>
                  <a:pt x="0" y="0"/>
                </a:lnTo>
                <a:lnTo>
                  <a:pt x="2466225" y="6857996"/>
                </a:lnTo>
                <a:lnTo>
                  <a:pt x="2849639" y="6857996"/>
                </a:lnTo>
                <a:lnTo>
                  <a:pt x="2849639" y="0"/>
                </a:lnTo>
                <a:close/>
              </a:path>
            </a:pathLst>
          </a:custGeom>
          <a:solidFill>
            <a:srgbClr val="17AFE3">
              <a:alpha val="5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g object 22"/>
          <p:cNvSpPr/>
          <p:nvPr/>
        </p:nvSpPr>
        <p:spPr>
          <a:xfrm>
            <a:off x="10899648" y="0"/>
            <a:ext cx="1289685" cy="6858000"/>
          </a:xfrm>
          <a:custGeom>
            <a:avLst/>
            <a:gdLst/>
            <a:ahLst/>
            <a:cxnLst/>
            <a:rect l="l" t="t" r="r" b="b"/>
            <a:pathLst>
              <a:path w="1289684" h="6858000">
                <a:moveTo>
                  <a:pt x="1289303" y="0"/>
                </a:moveTo>
                <a:lnTo>
                  <a:pt x="1017690" y="0"/>
                </a:lnTo>
                <a:lnTo>
                  <a:pt x="0" y="6857996"/>
                </a:lnTo>
                <a:lnTo>
                  <a:pt x="1289303" y="6857996"/>
                </a:lnTo>
                <a:lnTo>
                  <a:pt x="1289303" y="0"/>
                </a:lnTo>
                <a:close/>
              </a:path>
            </a:pathLst>
          </a:custGeom>
          <a:solidFill>
            <a:srgbClr val="2D83C3">
              <a:alpha val="7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g object 23"/>
          <p:cNvSpPr/>
          <p:nvPr/>
        </p:nvSpPr>
        <p:spPr>
          <a:xfrm>
            <a:off x="10940749" y="0"/>
            <a:ext cx="1248410" cy="6858000"/>
          </a:xfrm>
          <a:custGeom>
            <a:avLst/>
            <a:gdLst/>
            <a:ahLst/>
            <a:cxnLst/>
            <a:rect l="l" t="t" r="r" b="b"/>
            <a:pathLst>
              <a:path w="1248409" h="6858000">
                <a:moveTo>
                  <a:pt x="1248203" y="0"/>
                </a:moveTo>
                <a:lnTo>
                  <a:pt x="0" y="0"/>
                </a:lnTo>
                <a:lnTo>
                  <a:pt x="1107740" y="6857996"/>
                </a:lnTo>
                <a:lnTo>
                  <a:pt x="1248203" y="6857996"/>
                </a:lnTo>
                <a:lnTo>
                  <a:pt x="1248203" y="0"/>
                </a:lnTo>
                <a:close/>
              </a:path>
            </a:pathLst>
          </a:custGeom>
          <a:solidFill>
            <a:srgbClr val="226192">
              <a:alpha val="79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g object 24"/>
          <p:cNvSpPr/>
          <p:nvPr/>
        </p:nvSpPr>
        <p:spPr>
          <a:xfrm>
            <a:off x="10372344" y="3590543"/>
            <a:ext cx="1816735" cy="3267710"/>
          </a:xfrm>
          <a:custGeom>
            <a:avLst/>
            <a:gdLst/>
            <a:ahLst/>
            <a:cxnLst/>
            <a:rect l="l" t="t" r="r" b="b"/>
            <a:pathLst>
              <a:path w="1816734" h="3267709">
                <a:moveTo>
                  <a:pt x="1816607" y="0"/>
                </a:moveTo>
                <a:lnTo>
                  <a:pt x="0" y="3267455"/>
                </a:lnTo>
                <a:lnTo>
                  <a:pt x="1816607" y="3267455"/>
                </a:lnTo>
                <a:lnTo>
                  <a:pt x="1816607" y="0"/>
                </a:lnTo>
                <a:close/>
              </a:path>
            </a:pathLst>
          </a:custGeom>
          <a:solidFill>
            <a:srgbClr val="17AFE3">
              <a:alpha val="65881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5" name="bg object 2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805159" y="5452871"/>
            <a:ext cx="1203959" cy="1176528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2/13/2024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9371076" y="1524"/>
            <a:ext cx="1219200" cy="6858000"/>
          </a:xfrm>
          <a:custGeom>
            <a:avLst/>
            <a:gdLst/>
            <a:ahLst/>
            <a:cxnLst/>
            <a:rect l="l" t="t" r="r" b="b"/>
            <a:pathLst>
              <a:path w="1219200" h="6858000">
                <a:moveTo>
                  <a:pt x="0" y="0"/>
                </a:moveTo>
                <a:lnTo>
                  <a:pt x="1219200" y="6857999"/>
                </a:lnTo>
              </a:path>
            </a:pathLst>
          </a:custGeom>
          <a:ln w="9144">
            <a:solidFill>
              <a:srgbClr val="5FCAE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7426452" y="3683507"/>
            <a:ext cx="4763770" cy="3176905"/>
          </a:xfrm>
          <a:custGeom>
            <a:avLst/>
            <a:gdLst/>
            <a:ahLst/>
            <a:cxnLst/>
            <a:rect l="l" t="t" r="r" b="b"/>
            <a:pathLst>
              <a:path w="4763770" h="3176904">
                <a:moveTo>
                  <a:pt x="4763516" y="0"/>
                </a:moveTo>
                <a:lnTo>
                  <a:pt x="0" y="3176586"/>
                </a:lnTo>
              </a:path>
            </a:pathLst>
          </a:custGeom>
          <a:ln w="9143">
            <a:solidFill>
              <a:srgbClr val="5FCAE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9180577" y="0"/>
            <a:ext cx="3008630" cy="6858000"/>
          </a:xfrm>
          <a:custGeom>
            <a:avLst/>
            <a:gdLst/>
            <a:ahLst/>
            <a:cxnLst/>
            <a:rect l="l" t="t" r="r" b="b"/>
            <a:pathLst>
              <a:path w="3008629" h="6858000">
                <a:moveTo>
                  <a:pt x="3008375" y="0"/>
                </a:moveTo>
                <a:lnTo>
                  <a:pt x="2043498" y="0"/>
                </a:lnTo>
                <a:lnTo>
                  <a:pt x="0" y="6857996"/>
                </a:lnTo>
                <a:lnTo>
                  <a:pt x="3008375" y="6857996"/>
                </a:lnTo>
                <a:lnTo>
                  <a:pt x="3008375" y="0"/>
                </a:lnTo>
                <a:close/>
              </a:path>
            </a:pathLst>
          </a:custGeom>
          <a:solidFill>
            <a:srgbClr val="5FCAEE">
              <a:alpha val="36077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9605858" y="0"/>
            <a:ext cx="2586355" cy="6858000"/>
          </a:xfrm>
          <a:custGeom>
            <a:avLst/>
            <a:gdLst/>
            <a:ahLst/>
            <a:cxnLst/>
            <a:rect l="l" t="t" r="r" b="b"/>
            <a:pathLst>
              <a:path w="2586354" h="6858000">
                <a:moveTo>
                  <a:pt x="2586141" y="0"/>
                </a:moveTo>
                <a:lnTo>
                  <a:pt x="0" y="0"/>
                </a:lnTo>
                <a:lnTo>
                  <a:pt x="1207429" y="6857996"/>
                </a:lnTo>
                <a:lnTo>
                  <a:pt x="2586141" y="6857996"/>
                </a:lnTo>
                <a:lnTo>
                  <a:pt x="2586141" y="0"/>
                </a:lnTo>
                <a:close/>
              </a:path>
            </a:pathLst>
          </a:custGeom>
          <a:solidFill>
            <a:srgbClr val="5FCAEE">
              <a:alpha val="1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8933688" y="3048000"/>
            <a:ext cx="3258820" cy="3810000"/>
          </a:xfrm>
          <a:custGeom>
            <a:avLst/>
            <a:gdLst/>
            <a:ahLst/>
            <a:cxnLst/>
            <a:rect l="l" t="t" r="r" b="b"/>
            <a:pathLst>
              <a:path w="3258820" h="3810000">
                <a:moveTo>
                  <a:pt x="3258311" y="0"/>
                </a:moveTo>
                <a:lnTo>
                  <a:pt x="0" y="3809999"/>
                </a:lnTo>
                <a:lnTo>
                  <a:pt x="3258311" y="3809999"/>
                </a:lnTo>
                <a:lnTo>
                  <a:pt x="3258311" y="0"/>
                </a:lnTo>
                <a:close/>
              </a:path>
            </a:pathLst>
          </a:custGeom>
          <a:solidFill>
            <a:srgbClr val="17AFE3">
              <a:alpha val="65881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g object 21"/>
          <p:cNvSpPr/>
          <p:nvPr/>
        </p:nvSpPr>
        <p:spPr>
          <a:xfrm>
            <a:off x="9339312" y="0"/>
            <a:ext cx="2849880" cy="6858000"/>
          </a:xfrm>
          <a:custGeom>
            <a:avLst/>
            <a:gdLst/>
            <a:ahLst/>
            <a:cxnLst/>
            <a:rect l="l" t="t" r="r" b="b"/>
            <a:pathLst>
              <a:path w="2849879" h="6858000">
                <a:moveTo>
                  <a:pt x="2849639" y="0"/>
                </a:moveTo>
                <a:lnTo>
                  <a:pt x="0" y="0"/>
                </a:lnTo>
                <a:lnTo>
                  <a:pt x="2466225" y="6857996"/>
                </a:lnTo>
                <a:lnTo>
                  <a:pt x="2849639" y="6857996"/>
                </a:lnTo>
                <a:lnTo>
                  <a:pt x="2849639" y="0"/>
                </a:lnTo>
                <a:close/>
              </a:path>
            </a:pathLst>
          </a:custGeom>
          <a:solidFill>
            <a:srgbClr val="17AFE3">
              <a:alpha val="5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g object 22"/>
          <p:cNvSpPr/>
          <p:nvPr/>
        </p:nvSpPr>
        <p:spPr>
          <a:xfrm>
            <a:off x="10899648" y="0"/>
            <a:ext cx="1289685" cy="6858000"/>
          </a:xfrm>
          <a:custGeom>
            <a:avLst/>
            <a:gdLst/>
            <a:ahLst/>
            <a:cxnLst/>
            <a:rect l="l" t="t" r="r" b="b"/>
            <a:pathLst>
              <a:path w="1289684" h="6858000">
                <a:moveTo>
                  <a:pt x="1289303" y="0"/>
                </a:moveTo>
                <a:lnTo>
                  <a:pt x="1017690" y="0"/>
                </a:lnTo>
                <a:lnTo>
                  <a:pt x="0" y="6857996"/>
                </a:lnTo>
                <a:lnTo>
                  <a:pt x="1289303" y="6857996"/>
                </a:lnTo>
                <a:lnTo>
                  <a:pt x="1289303" y="0"/>
                </a:lnTo>
                <a:close/>
              </a:path>
            </a:pathLst>
          </a:custGeom>
          <a:solidFill>
            <a:srgbClr val="2D83C3">
              <a:alpha val="7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g object 23"/>
          <p:cNvSpPr/>
          <p:nvPr/>
        </p:nvSpPr>
        <p:spPr>
          <a:xfrm>
            <a:off x="10940749" y="0"/>
            <a:ext cx="1248410" cy="6858000"/>
          </a:xfrm>
          <a:custGeom>
            <a:avLst/>
            <a:gdLst/>
            <a:ahLst/>
            <a:cxnLst/>
            <a:rect l="l" t="t" r="r" b="b"/>
            <a:pathLst>
              <a:path w="1248409" h="6858000">
                <a:moveTo>
                  <a:pt x="1248203" y="0"/>
                </a:moveTo>
                <a:lnTo>
                  <a:pt x="0" y="0"/>
                </a:lnTo>
                <a:lnTo>
                  <a:pt x="1107740" y="6857996"/>
                </a:lnTo>
                <a:lnTo>
                  <a:pt x="1248203" y="6857996"/>
                </a:lnTo>
                <a:lnTo>
                  <a:pt x="1248203" y="0"/>
                </a:lnTo>
                <a:close/>
              </a:path>
            </a:pathLst>
          </a:custGeom>
          <a:solidFill>
            <a:srgbClr val="226192">
              <a:alpha val="79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g object 24"/>
          <p:cNvSpPr/>
          <p:nvPr/>
        </p:nvSpPr>
        <p:spPr>
          <a:xfrm>
            <a:off x="10372344" y="3590543"/>
            <a:ext cx="1816735" cy="3267710"/>
          </a:xfrm>
          <a:custGeom>
            <a:avLst/>
            <a:gdLst/>
            <a:ahLst/>
            <a:cxnLst/>
            <a:rect l="l" t="t" r="r" b="b"/>
            <a:pathLst>
              <a:path w="1816734" h="3267709">
                <a:moveTo>
                  <a:pt x="1816607" y="0"/>
                </a:moveTo>
                <a:lnTo>
                  <a:pt x="0" y="3267455"/>
                </a:lnTo>
                <a:lnTo>
                  <a:pt x="1816607" y="3267455"/>
                </a:lnTo>
                <a:lnTo>
                  <a:pt x="1816607" y="0"/>
                </a:lnTo>
                <a:close/>
              </a:path>
            </a:pathLst>
          </a:custGeom>
          <a:solidFill>
            <a:srgbClr val="17AFE3">
              <a:alpha val="65881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934923" y="477977"/>
            <a:ext cx="10322153" cy="5746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500" b="1" i="0">
                <a:solidFill>
                  <a:srgbClr val="6F2F9F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233322" y="1359201"/>
            <a:ext cx="7601584" cy="44799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1" i="0">
                <a:solidFill>
                  <a:srgbClr val="40404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2/13/2024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4014215"/>
            <a:ext cx="448309" cy="2844165"/>
          </a:xfrm>
          <a:custGeom>
            <a:avLst/>
            <a:gdLst/>
            <a:ahLst/>
            <a:cxnLst/>
            <a:rect l="l" t="t" r="r" b="b"/>
            <a:pathLst>
              <a:path w="448309" h="2844165">
                <a:moveTo>
                  <a:pt x="0" y="0"/>
                </a:moveTo>
                <a:lnTo>
                  <a:pt x="0" y="2843783"/>
                </a:lnTo>
                <a:lnTo>
                  <a:pt x="448056" y="2843783"/>
                </a:lnTo>
                <a:lnTo>
                  <a:pt x="0" y="0"/>
                </a:lnTo>
                <a:close/>
              </a:path>
            </a:pathLst>
          </a:custGeom>
          <a:solidFill>
            <a:srgbClr val="5FCAEE">
              <a:alpha val="7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805159" y="5452871"/>
            <a:ext cx="1203959" cy="1176528"/>
          </a:xfrm>
          <a:prstGeom prst="rect">
            <a:avLst/>
          </a:prstGeom>
        </p:spPr>
      </p:pic>
      <p:grpSp>
        <p:nvGrpSpPr>
          <p:cNvPr id="4" name="object 4"/>
          <p:cNvGrpSpPr/>
          <p:nvPr/>
        </p:nvGrpSpPr>
        <p:grpSpPr>
          <a:xfrm>
            <a:off x="359663" y="332231"/>
            <a:ext cx="338455" cy="661670"/>
            <a:chOff x="359663" y="332231"/>
            <a:chExt cx="338455" cy="661670"/>
          </a:xfrm>
        </p:grpSpPr>
        <p:sp>
          <p:nvSpPr>
            <p:cNvPr id="5" name="object 5"/>
            <p:cNvSpPr/>
            <p:nvPr/>
          </p:nvSpPr>
          <p:spPr>
            <a:xfrm>
              <a:off x="359664" y="332231"/>
              <a:ext cx="283845" cy="622300"/>
            </a:xfrm>
            <a:custGeom>
              <a:avLst/>
              <a:gdLst/>
              <a:ahLst/>
              <a:cxnLst/>
              <a:rect l="l" t="t" r="r" b="b"/>
              <a:pathLst>
                <a:path w="283845" h="622300">
                  <a:moveTo>
                    <a:pt x="283464" y="0"/>
                  </a:moveTo>
                  <a:lnTo>
                    <a:pt x="0" y="0"/>
                  </a:lnTo>
                  <a:lnTo>
                    <a:pt x="0" y="192036"/>
                  </a:lnTo>
                  <a:lnTo>
                    <a:pt x="0" y="621792"/>
                  </a:lnTo>
                  <a:lnTo>
                    <a:pt x="283464" y="621792"/>
                  </a:lnTo>
                  <a:lnTo>
                    <a:pt x="283464" y="192036"/>
                  </a:lnTo>
                  <a:lnTo>
                    <a:pt x="283464" y="0"/>
                  </a:lnTo>
                  <a:close/>
                </a:path>
              </a:pathLst>
            </a:custGeom>
            <a:solidFill>
              <a:srgbClr val="5FCAE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490727" y="524255"/>
              <a:ext cx="207645" cy="469900"/>
            </a:xfrm>
            <a:custGeom>
              <a:avLst/>
              <a:gdLst/>
              <a:ahLst/>
              <a:cxnLst/>
              <a:rect l="l" t="t" r="r" b="b"/>
              <a:pathLst>
                <a:path w="207645" h="469900">
                  <a:moveTo>
                    <a:pt x="207264" y="0"/>
                  </a:moveTo>
                  <a:lnTo>
                    <a:pt x="0" y="0"/>
                  </a:lnTo>
                  <a:lnTo>
                    <a:pt x="0" y="469391"/>
                  </a:lnTo>
                  <a:lnTo>
                    <a:pt x="207264" y="469391"/>
                  </a:lnTo>
                  <a:lnTo>
                    <a:pt x="207264" y="0"/>
                  </a:lnTo>
                  <a:close/>
                </a:path>
              </a:pathLst>
            </a:custGeom>
            <a:solidFill>
              <a:srgbClr val="22619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 txBox="1"/>
          <p:nvPr/>
        </p:nvSpPr>
        <p:spPr>
          <a:xfrm>
            <a:off x="4178300" y="1468881"/>
            <a:ext cx="5482590" cy="3404137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200" b="1" dirty="0">
                <a:solidFill>
                  <a:srgbClr val="404040"/>
                </a:solidFill>
                <a:latin typeface="Arial"/>
                <a:cs typeface="Arial"/>
              </a:rPr>
              <a:t>Gjennomføres</a:t>
            </a:r>
            <a:r>
              <a:rPr sz="2200" b="1" spc="-55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2200" b="1" dirty="0">
                <a:solidFill>
                  <a:srgbClr val="404040"/>
                </a:solidFill>
                <a:latin typeface="Arial"/>
                <a:cs typeface="Arial"/>
              </a:rPr>
              <a:t>på</a:t>
            </a:r>
            <a:r>
              <a:rPr sz="2200" b="1" spc="-20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2200" b="1" dirty="0">
                <a:solidFill>
                  <a:srgbClr val="404040"/>
                </a:solidFill>
                <a:latin typeface="Arial"/>
                <a:cs typeface="Arial"/>
              </a:rPr>
              <a:t>HL</a:t>
            </a:r>
            <a:r>
              <a:rPr sz="2200" b="1" spc="-60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2200" b="1" spc="-10" dirty="0">
                <a:solidFill>
                  <a:srgbClr val="404040"/>
                </a:solidFill>
                <a:latin typeface="Arial"/>
                <a:cs typeface="Arial"/>
              </a:rPr>
              <a:t>søndag</a:t>
            </a:r>
            <a:endParaRPr sz="22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2250" dirty="0">
              <a:latin typeface="Arial"/>
              <a:cs typeface="Arial"/>
            </a:endParaRPr>
          </a:p>
          <a:p>
            <a:pPr marL="356870" indent="-344170">
              <a:lnSpc>
                <a:spcPct val="100000"/>
              </a:lnSpc>
              <a:buClr>
                <a:srgbClr val="5FCAEE"/>
              </a:buClr>
              <a:buSzPct val="80000"/>
              <a:buFont typeface="Wingdings 3"/>
              <a:buChar char=""/>
              <a:tabLst>
                <a:tab pos="356870" algn="l"/>
              </a:tabLst>
            </a:pPr>
            <a:r>
              <a:rPr sz="2000" b="1" spc="-10" dirty="0">
                <a:solidFill>
                  <a:srgbClr val="404040"/>
                </a:solidFill>
                <a:latin typeface="Arial"/>
                <a:cs typeface="Arial"/>
              </a:rPr>
              <a:t>Distanser</a:t>
            </a:r>
            <a:endParaRPr sz="2000" dirty="0">
              <a:latin typeface="Arial"/>
              <a:cs typeface="Arial"/>
            </a:endParaRPr>
          </a:p>
          <a:p>
            <a:pPr marL="756285" lvl="1" indent="-286385">
              <a:lnSpc>
                <a:spcPct val="100000"/>
              </a:lnSpc>
              <a:spcBef>
                <a:spcPts val="180"/>
              </a:spcBef>
              <a:buClr>
                <a:srgbClr val="5FCAEE"/>
              </a:buClr>
              <a:buSzPct val="79411"/>
              <a:buFont typeface="Wingdings 3"/>
              <a:buChar char=""/>
              <a:tabLst>
                <a:tab pos="756285" algn="l"/>
              </a:tabLst>
            </a:pPr>
            <a:r>
              <a:rPr sz="1700" dirty="0">
                <a:solidFill>
                  <a:srgbClr val="404040"/>
                </a:solidFill>
                <a:latin typeface="Arial"/>
                <a:cs typeface="Arial"/>
              </a:rPr>
              <a:t>Gutter</a:t>
            </a:r>
            <a:r>
              <a:rPr sz="1700" spc="-5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lang="nb-NO" sz="1700" spc="-5" dirty="0">
                <a:solidFill>
                  <a:srgbClr val="404040"/>
                </a:solidFill>
                <a:latin typeface="Arial"/>
                <a:cs typeface="Arial"/>
              </a:rPr>
              <a:t>3</a:t>
            </a:r>
            <a:r>
              <a:rPr sz="1700" spc="5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700" dirty="0">
                <a:solidFill>
                  <a:srgbClr val="404040"/>
                </a:solidFill>
                <a:latin typeface="Arial"/>
                <a:cs typeface="Arial"/>
              </a:rPr>
              <a:t>x</a:t>
            </a:r>
            <a:r>
              <a:rPr sz="1700" spc="-15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700" dirty="0">
                <a:solidFill>
                  <a:srgbClr val="404040"/>
                </a:solidFill>
                <a:latin typeface="Arial"/>
                <a:cs typeface="Arial"/>
              </a:rPr>
              <a:t>4,0</a:t>
            </a:r>
            <a:r>
              <a:rPr sz="1700" spc="5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700" spc="-35" dirty="0">
                <a:solidFill>
                  <a:srgbClr val="404040"/>
                </a:solidFill>
                <a:latin typeface="Arial"/>
                <a:cs typeface="Arial"/>
              </a:rPr>
              <a:t>km</a:t>
            </a:r>
            <a:endParaRPr sz="1700" dirty="0">
              <a:latin typeface="Arial"/>
              <a:cs typeface="Arial"/>
            </a:endParaRPr>
          </a:p>
          <a:p>
            <a:pPr marL="756285" lvl="1" indent="-286385">
              <a:lnSpc>
                <a:spcPct val="100000"/>
              </a:lnSpc>
              <a:spcBef>
                <a:spcPts val="195"/>
              </a:spcBef>
              <a:buClr>
                <a:srgbClr val="5FCAEE"/>
              </a:buClr>
              <a:buSzPct val="79411"/>
              <a:buFont typeface="Wingdings 3"/>
              <a:buChar char=""/>
              <a:tabLst>
                <a:tab pos="756285" algn="l"/>
              </a:tabLst>
            </a:pPr>
            <a:r>
              <a:rPr sz="1700" dirty="0">
                <a:solidFill>
                  <a:srgbClr val="404040"/>
                </a:solidFill>
                <a:latin typeface="Arial"/>
                <a:cs typeface="Arial"/>
              </a:rPr>
              <a:t>Jenter 3 x </a:t>
            </a:r>
            <a:r>
              <a:rPr sz="1700" dirty="0">
                <a:latin typeface="Arial"/>
                <a:cs typeface="Arial"/>
              </a:rPr>
              <a:t>4,0</a:t>
            </a:r>
            <a:r>
              <a:rPr sz="1700" spc="5" dirty="0">
                <a:latin typeface="Arial"/>
                <a:cs typeface="Arial"/>
              </a:rPr>
              <a:t> </a:t>
            </a:r>
            <a:r>
              <a:rPr sz="1700" spc="-25" dirty="0">
                <a:latin typeface="Arial"/>
                <a:cs typeface="Arial"/>
              </a:rPr>
              <a:t>km</a:t>
            </a:r>
            <a:endParaRPr sz="1700" dirty="0">
              <a:latin typeface="Arial"/>
              <a:cs typeface="Arial"/>
            </a:endParaRPr>
          </a:p>
          <a:p>
            <a:pPr marL="756285" lvl="1" indent="-286385">
              <a:lnSpc>
                <a:spcPct val="100000"/>
              </a:lnSpc>
              <a:spcBef>
                <a:spcPts val="170"/>
              </a:spcBef>
              <a:buClr>
                <a:srgbClr val="5FCAEE"/>
              </a:buClr>
              <a:buSzPct val="79411"/>
              <a:buFont typeface="Wingdings 3"/>
              <a:buChar char=""/>
              <a:tabLst>
                <a:tab pos="756285" algn="l"/>
              </a:tabLst>
            </a:pPr>
            <a:r>
              <a:rPr sz="1700" dirty="0">
                <a:solidFill>
                  <a:srgbClr val="404040"/>
                </a:solidFill>
                <a:latin typeface="Arial"/>
                <a:cs typeface="Arial"/>
              </a:rPr>
              <a:t>Mixed</a:t>
            </a:r>
            <a:r>
              <a:rPr sz="1700" spc="20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700" dirty="0">
                <a:solidFill>
                  <a:srgbClr val="404040"/>
                </a:solidFill>
                <a:latin typeface="Arial"/>
                <a:cs typeface="Arial"/>
              </a:rPr>
              <a:t>lag</a:t>
            </a:r>
            <a:r>
              <a:rPr sz="1700" spc="-25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700" dirty="0">
                <a:solidFill>
                  <a:srgbClr val="404040"/>
                </a:solidFill>
                <a:latin typeface="Arial"/>
                <a:cs typeface="Arial"/>
              </a:rPr>
              <a:t>3 x</a:t>
            </a:r>
            <a:r>
              <a:rPr sz="1700" spc="-20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700" dirty="0">
                <a:solidFill>
                  <a:srgbClr val="404040"/>
                </a:solidFill>
                <a:latin typeface="Arial"/>
                <a:cs typeface="Arial"/>
              </a:rPr>
              <a:t>4,0 </a:t>
            </a:r>
            <a:r>
              <a:rPr sz="1700" spc="-25" dirty="0">
                <a:solidFill>
                  <a:srgbClr val="404040"/>
                </a:solidFill>
                <a:latin typeface="Arial"/>
                <a:cs typeface="Arial"/>
              </a:rPr>
              <a:t>km</a:t>
            </a:r>
            <a:endParaRPr sz="1700" dirty="0">
              <a:latin typeface="Arial"/>
              <a:cs typeface="Arial"/>
            </a:endParaRPr>
          </a:p>
          <a:p>
            <a:pPr lvl="1">
              <a:lnSpc>
                <a:spcPct val="100000"/>
              </a:lnSpc>
              <a:buClr>
                <a:srgbClr val="5FCAEE"/>
              </a:buClr>
              <a:buFont typeface="Wingdings 3"/>
              <a:buChar char=""/>
            </a:pPr>
            <a:endParaRPr sz="1900" dirty="0">
              <a:latin typeface="Arial"/>
              <a:cs typeface="Arial"/>
            </a:endParaRPr>
          </a:p>
          <a:p>
            <a:pPr lvl="1">
              <a:lnSpc>
                <a:spcPct val="100000"/>
              </a:lnSpc>
              <a:spcBef>
                <a:spcPts val="45"/>
              </a:spcBef>
              <a:buClr>
                <a:srgbClr val="5FCAEE"/>
              </a:buClr>
              <a:buFont typeface="Wingdings 3"/>
              <a:buChar char=""/>
            </a:pPr>
            <a:endParaRPr sz="2350" dirty="0">
              <a:latin typeface="Arial"/>
              <a:cs typeface="Arial"/>
            </a:endParaRPr>
          </a:p>
          <a:p>
            <a:pPr marL="356870" indent="-344170">
              <a:lnSpc>
                <a:spcPct val="100000"/>
              </a:lnSpc>
              <a:buClr>
                <a:srgbClr val="5FCAEE"/>
              </a:buClr>
              <a:buSzPct val="80000"/>
              <a:buFont typeface="Wingdings 3"/>
              <a:buChar char=""/>
              <a:tabLst>
                <a:tab pos="356870" algn="l"/>
              </a:tabLst>
            </a:pPr>
            <a:r>
              <a:rPr sz="2000" b="1" spc="-10" dirty="0">
                <a:solidFill>
                  <a:srgbClr val="404040"/>
                </a:solidFill>
                <a:latin typeface="Arial"/>
                <a:cs typeface="Arial"/>
              </a:rPr>
              <a:t>Øvelser</a:t>
            </a:r>
            <a:endParaRPr sz="2000" dirty="0">
              <a:latin typeface="Arial"/>
              <a:cs typeface="Arial"/>
            </a:endParaRPr>
          </a:p>
          <a:p>
            <a:pPr marL="756285" lvl="1" indent="-286385">
              <a:lnSpc>
                <a:spcPct val="100000"/>
              </a:lnSpc>
              <a:spcBef>
                <a:spcPts val="185"/>
              </a:spcBef>
              <a:buClr>
                <a:srgbClr val="5FCAEE"/>
              </a:buClr>
              <a:buSzPct val="79411"/>
              <a:buFont typeface="Wingdings 3"/>
              <a:buChar char=""/>
              <a:tabLst>
                <a:tab pos="756285" algn="l"/>
              </a:tabLst>
            </a:pPr>
            <a:r>
              <a:rPr sz="1700" dirty="0">
                <a:solidFill>
                  <a:srgbClr val="404040"/>
                </a:solidFill>
                <a:latin typeface="Arial"/>
                <a:cs typeface="Arial"/>
              </a:rPr>
              <a:t>2</a:t>
            </a:r>
            <a:r>
              <a:rPr sz="1700" spc="-45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700" dirty="0">
                <a:solidFill>
                  <a:srgbClr val="404040"/>
                </a:solidFill>
                <a:latin typeface="Arial"/>
                <a:cs typeface="Arial"/>
              </a:rPr>
              <a:t>skytinger</a:t>
            </a:r>
            <a:r>
              <a:rPr sz="1700" spc="-15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700" dirty="0">
                <a:solidFill>
                  <a:srgbClr val="404040"/>
                </a:solidFill>
                <a:latin typeface="Arial"/>
                <a:cs typeface="Arial"/>
              </a:rPr>
              <a:t>per</a:t>
            </a:r>
            <a:r>
              <a:rPr sz="1700" spc="-15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700" dirty="0">
                <a:solidFill>
                  <a:srgbClr val="404040"/>
                </a:solidFill>
                <a:latin typeface="Arial"/>
                <a:cs typeface="Arial"/>
              </a:rPr>
              <a:t>etappe,</a:t>
            </a:r>
            <a:r>
              <a:rPr sz="1700" spc="50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700" dirty="0">
                <a:solidFill>
                  <a:srgbClr val="404040"/>
                </a:solidFill>
                <a:latin typeface="Arial"/>
                <a:cs typeface="Arial"/>
              </a:rPr>
              <a:t>3</a:t>
            </a:r>
            <a:r>
              <a:rPr sz="1700" spc="-35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700" dirty="0">
                <a:solidFill>
                  <a:srgbClr val="404040"/>
                </a:solidFill>
                <a:latin typeface="Arial"/>
                <a:cs typeface="Arial"/>
              </a:rPr>
              <a:t>ekstraskudd</a:t>
            </a:r>
            <a:r>
              <a:rPr sz="1700" spc="-35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700" dirty="0">
                <a:solidFill>
                  <a:srgbClr val="404040"/>
                </a:solidFill>
                <a:latin typeface="Arial"/>
                <a:cs typeface="Arial"/>
              </a:rPr>
              <a:t>per</a:t>
            </a:r>
            <a:r>
              <a:rPr sz="1700" spc="-10" dirty="0">
                <a:solidFill>
                  <a:srgbClr val="404040"/>
                </a:solidFill>
                <a:latin typeface="Arial"/>
                <a:cs typeface="Arial"/>
              </a:rPr>
              <a:t> skyting</a:t>
            </a:r>
            <a:endParaRPr sz="1700" dirty="0">
              <a:latin typeface="Arial"/>
              <a:cs typeface="Arial"/>
            </a:endParaRPr>
          </a:p>
          <a:p>
            <a:pPr marL="756285" lvl="1" indent="-286385">
              <a:lnSpc>
                <a:spcPct val="100000"/>
              </a:lnSpc>
              <a:spcBef>
                <a:spcPts val="190"/>
              </a:spcBef>
              <a:buClr>
                <a:srgbClr val="5FCAEE"/>
              </a:buClr>
              <a:buSzPct val="79411"/>
              <a:buFont typeface="Wingdings 3"/>
              <a:buChar char=""/>
              <a:tabLst>
                <a:tab pos="756285" algn="l"/>
              </a:tabLst>
            </a:pPr>
            <a:r>
              <a:rPr sz="1700" dirty="0">
                <a:solidFill>
                  <a:srgbClr val="404040"/>
                </a:solidFill>
                <a:latin typeface="Arial"/>
                <a:cs typeface="Arial"/>
              </a:rPr>
              <a:t>strafferunde:</a:t>
            </a:r>
            <a:r>
              <a:rPr sz="1700" spc="-55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700" dirty="0">
                <a:solidFill>
                  <a:srgbClr val="404040"/>
                </a:solidFill>
                <a:latin typeface="Arial"/>
                <a:cs typeface="Arial"/>
              </a:rPr>
              <a:t>100</a:t>
            </a:r>
            <a:r>
              <a:rPr sz="1700" spc="-15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700" spc="-50" dirty="0">
                <a:solidFill>
                  <a:srgbClr val="404040"/>
                </a:solidFill>
                <a:latin typeface="Arial"/>
                <a:cs typeface="Arial"/>
              </a:rPr>
              <a:t>m</a:t>
            </a:r>
            <a:endParaRPr sz="1700" dirty="0">
              <a:latin typeface="Arial"/>
              <a:cs typeface="Arial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1080922" y="520065"/>
            <a:ext cx="426402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dirty="0"/>
              <a:t>HL</a:t>
            </a:r>
            <a:r>
              <a:rPr sz="3600" spc="-35" dirty="0"/>
              <a:t> </a:t>
            </a:r>
            <a:r>
              <a:rPr sz="3600" dirty="0"/>
              <a:t>-</a:t>
            </a:r>
            <a:r>
              <a:rPr sz="3600" spc="-50" dirty="0"/>
              <a:t> </a:t>
            </a:r>
            <a:r>
              <a:rPr sz="3600" spc="-10" dirty="0"/>
              <a:t>stafettprogram</a:t>
            </a:r>
            <a:endParaRPr sz="3600"/>
          </a:p>
        </p:txBody>
      </p:sp>
      <p:pic>
        <p:nvPicPr>
          <p:cNvPr id="9" name="object 9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002791" y="1338072"/>
            <a:ext cx="2999232" cy="4852416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4014215"/>
            <a:ext cx="448309" cy="2844165"/>
          </a:xfrm>
          <a:custGeom>
            <a:avLst/>
            <a:gdLst/>
            <a:ahLst/>
            <a:cxnLst/>
            <a:rect l="l" t="t" r="r" b="b"/>
            <a:pathLst>
              <a:path w="448309" h="2844165">
                <a:moveTo>
                  <a:pt x="0" y="0"/>
                </a:moveTo>
                <a:lnTo>
                  <a:pt x="0" y="2843783"/>
                </a:lnTo>
                <a:lnTo>
                  <a:pt x="448056" y="2843783"/>
                </a:lnTo>
                <a:lnTo>
                  <a:pt x="0" y="0"/>
                </a:lnTo>
                <a:close/>
              </a:path>
            </a:pathLst>
          </a:custGeom>
          <a:solidFill>
            <a:srgbClr val="5FCAEE">
              <a:alpha val="7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805159" y="5452871"/>
            <a:ext cx="1203959" cy="1176528"/>
          </a:xfrm>
          <a:prstGeom prst="rect">
            <a:avLst/>
          </a:prstGeom>
        </p:spPr>
      </p:pic>
      <p:grpSp>
        <p:nvGrpSpPr>
          <p:cNvPr id="4" name="object 4"/>
          <p:cNvGrpSpPr/>
          <p:nvPr/>
        </p:nvGrpSpPr>
        <p:grpSpPr>
          <a:xfrm>
            <a:off x="359663" y="332231"/>
            <a:ext cx="338455" cy="661670"/>
            <a:chOff x="359663" y="332231"/>
            <a:chExt cx="338455" cy="661670"/>
          </a:xfrm>
        </p:grpSpPr>
        <p:sp>
          <p:nvSpPr>
            <p:cNvPr id="5" name="object 5"/>
            <p:cNvSpPr/>
            <p:nvPr/>
          </p:nvSpPr>
          <p:spPr>
            <a:xfrm>
              <a:off x="359664" y="332231"/>
              <a:ext cx="283845" cy="622300"/>
            </a:xfrm>
            <a:custGeom>
              <a:avLst/>
              <a:gdLst/>
              <a:ahLst/>
              <a:cxnLst/>
              <a:rect l="l" t="t" r="r" b="b"/>
              <a:pathLst>
                <a:path w="283845" h="622300">
                  <a:moveTo>
                    <a:pt x="283464" y="0"/>
                  </a:moveTo>
                  <a:lnTo>
                    <a:pt x="0" y="0"/>
                  </a:lnTo>
                  <a:lnTo>
                    <a:pt x="0" y="192036"/>
                  </a:lnTo>
                  <a:lnTo>
                    <a:pt x="0" y="621792"/>
                  </a:lnTo>
                  <a:lnTo>
                    <a:pt x="283464" y="621792"/>
                  </a:lnTo>
                  <a:lnTo>
                    <a:pt x="283464" y="192036"/>
                  </a:lnTo>
                  <a:lnTo>
                    <a:pt x="283464" y="0"/>
                  </a:lnTo>
                  <a:close/>
                </a:path>
              </a:pathLst>
            </a:custGeom>
            <a:solidFill>
              <a:srgbClr val="5FCAE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490727" y="524255"/>
              <a:ext cx="207645" cy="469900"/>
            </a:xfrm>
            <a:custGeom>
              <a:avLst/>
              <a:gdLst/>
              <a:ahLst/>
              <a:cxnLst/>
              <a:rect l="l" t="t" r="r" b="b"/>
              <a:pathLst>
                <a:path w="207645" h="469900">
                  <a:moveTo>
                    <a:pt x="207264" y="0"/>
                  </a:moveTo>
                  <a:lnTo>
                    <a:pt x="0" y="0"/>
                  </a:lnTo>
                  <a:lnTo>
                    <a:pt x="0" y="469391"/>
                  </a:lnTo>
                  <a:lnTo>
                    <a:pt x="207264" y="469391"/>
                  </a:lnTo>
                  <a:lnTo>
                    <a:pt x="207264" y="0"/>
                  </a:lnTo>
                  <a:close/>
                </a:path>
              </a:pathLst>
            </a:custGeom>
            <a:solidFill>
              <a:srgbClr val="22619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 txBox="1"/>
          <p:nvPr/>
        </p:nvSpPr>
        <p:spPr>
          <a:xfrm>
            <a:off x="1096162" y="1825498"/>
            <a:ext cx="4739640" cy="3667760"/>
          </a:xfrm>
          <a:prstGeom prst="rect">
            <a:avLst/>
          </a:prstGeom>
        </p:spPr>
        <p:txBody>
          <a:bodyPr vert="horz" wrap="square" lIns="0" tIns="41275" rIns="0" bIns="0" rtlCol="0">
            <a:spAutoFit/>
          </a:bodyPr>
          <a:lstStyle/>
          <a:p>
            <a:pPr marL="356870" marR="52069" indent="-344805">
              <a:lnSpc>
                <a:spcPts val="1730"/>
              </a:lnSpc>
              <a:spcBef>
                <a:spcPts val="325"/>
              </a:spcBef>
              <a:buClr>
                <a:srgbClr val="5FCAEE"/>
              </a:buClr>
              <a:buSzPct val="78125"/>
              <a:buFont typeface="Wingdings 3"/>
              <a:buChar char=""/>
              <a:tabLst>
                <a:tab pos="356870" algn="l"/>
              </a:tabLst>
            </a:pPr>
            <a:r>
              <a:rPr sz="1600" b="1" dirty="0">
                <a:solidFill>
                  <a:srgbClr val="404040"/>
                </a:solidFill>
                <a:latin typeface="Arial"/>
                <a:cs typeface="Arial"/>
              </a:rPr>
              <a:t>Klare</a:t>
            </a:r>
            <a:r>
              <a:rPr sz="1600" b="1" spc="-40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404040"/>
                </a:solidFill>
                <a:latin typeface="Arial"/>
                <a:cs typeface="Arial"/>
              </a:rPr>
              <a:t>kriterier</a:t>
            </a:r>
            <a:r>
              <a:rPr sz="1600" dirty="0">
                <a:solidFill>
                  <a:srgbClr val="404040"/>
                </a:solidFill>
                <a:latin typeface="Arial"/>
                <a:cs typeface="Arial"/>
              </a:rPr>
              <a:t>, intet</a:t>
            </a:r>
            <a:r>
              <a:rPr sz="1600" spc="-20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404040"/>
                </a:solidFill>
                <a:latin typeface="Arial"/>
                <a:cs typeface="Arial"/>
              </a:rPr>
              <a:t>skjønn</a:t>
            </a:r>
            <a:r>
              <a:rPr sz="1600" spc="-80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404040"/>
                </a:solidFill>
                <a:latin typeface="Arial"/>
                <a:cs typeface="Arial"/>
              </a:rPr>
              <a:t>/ kun</a:t>
            </a:r>
            <a:r>
              <a:rPr sz="1600" spc="-35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404040"/>
                </a:solidFill>
                <a:latin typeface="Arial"/>
                <a:cs typeface="Arial"/>
              </a:rPr>
              <a:t>resultater</a:t>
            </a:r>
            <a:r>
              <a:rPr sz="1600" spc="-30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600" spc="-25" dirty="0">
                <a:solidFill>
                  <a:srgbClr val="404040"/>
                </a:solidFill>
                <a:latin typeface="Arial"/>
                <a:cs typeface="Arial"/>
              </a:rPr>
              <a:t>som </a:t>
            </a:r>
            <a:r>
              <a:rPr sz="1600" dirty="0">
                <a:solidFill>
                  <a:srgbClr val="404040"/>
                </a:solidFill>
                <a:latin typeface="Arial"/>
                <a:cs typeface="Arial"/>
              </a:rPr>
              <a:t>avgjør</a:t>
            </a:r>
            <a:r>
              <a:rPr sz="1600" spc="-20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404040"/>
                </a:solidFill>
                <a:latin typeface="Arial"/>
                <a:cs typeface="Arial"/>
              </a:rPr>
              <a:t>hvem</a:t>
            </a:r>
            <a:r>
              <a:rPr sz="1600" spc="-30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404040"/>
                </a:solidFill>
                <a:latin typeface="Arial"/>
                <a:cs typeface="Arial"/>
              </a:rPr>
              <a:t>som</a:t>
            </a:r>
            <a:r>
              <a:rPr sz="1600" spc="-35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404040"/>
                </a:solidFill>
                <a:latin typeface="Arial"/>
                <a:cs typeface="Arial"/>
              </a:rPr>
              <a:t>går</a:t>
            </a:r>
            <a:r>
              <a:rPr sz="1600" spc="-20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404040"/>
                </a:solidFill>
                <a:latin typeface="Arial"/>
                <a:cs typeface="Arial"/>
              </a:rPr>
              <a:t>på</a:t>
            </a:r>
            <a:r>
              <a:rPr sz="1600" spc="-20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404040"/>
                </a:solidFill>
                <a:latin typeface="Arial"/>
                <a:cs typeface="Arial"/>
              </a:rPr>
              <a:t>hvilke</a:t>
            </a:r>
            <a:r>
              <a:rPr sz="1600" spc="-40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600" spc="-25" dirty="0">
                <a:solidFill>
                  <a:srgbClr val="404040"/>
                </a:solidFill>
                <a:latin typeface="Arial"/>
                <a:cs typeface="Arial"/>
              </a:rPr>
              <a:t>lag</a:t>
            </a:r>
            <a:endParaRPr sz="1600">
              <a:latin typeface="Arial"/>
              <a:cs typeface="Arial"/>
            </a:endParaRPr>
          </a:p>
          <a:p>
            <a:pPr>
              <a:lnSpc>
                <a:spcPct val="100000"/>
              </a:lnSpc>
              <a:buClr>
                <a:srgbClr val="5FCAEE"/>
              </a:buClr>
              <a:buFont typeface="Wingdings 3"/>
              <a:buChar char=""/>
            </a:pPr>
            <a:endParaRPr sz="1800">
              <a:latin typeface="Arial"/>
              <a:cs typeface="Arial"/>
            </a:endParaRPr>
          </a:p>
          <a:p>
            <a:pPr marL="356870" indent="-344170">
              <a:lnSpc>
                <a:spcPts val="1825"/>
              </a:lnSpc>
              <a:spcBef>
                <a:spcPts val="1430"/>
              </a:spcBef>
              <a:buClr>
                <a:srgbClr val="5FCAEE"/>
              </a:buClr>
              <a:buSzPct val="78125"/>
              <a:buFont typeface="Wingdings 3"/>
              <a:buChar char=""/>
              <a:tabLst>
                <a:tab pos="356870" algn="l"/>
              </a:tabLst>
            </a:pPr>
            <a:r>
              <a:rPr sz="1600" b="1" dirty="0">
                <a:solidFill>
                  <a:srgbClr val="404040"/>
                </a:solidFill>
                <a:latin typeface="Arial"/>
                <a:cs typeface="Arial"/>
              </a:rPr>
              <a:t>Grunnlaget</a:t>
            </a:r>
            <a:r>
              <a:rPr sz="1600" b="1" spc="-70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404040"/>
                </a:solidFill>
                <a:latin typeface="Arial"/>
                <a:cs typeface="Arial"/>
              </a:rPr>
              <a:t>for</a:t>
            </a:r>
            <a:r>
              <a:rPr sz="1600" b="1" spc="-5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404040"/>
                </a:solidFill>
                <a:latin typeface="Arial"/>
                <a:cs typeface="Arial"/>
              </a:rPr>
              <a:t>uttaket</a:t>
            </a:r>
            <a:r>
              <a:rPr sz="1600" b="1" spc="15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404040"/>
                </a:solidFill>
                <a:latin typeface="Arial"/>
                <a:cs typeface="Arial"/>
              </a:rPr>
              <a:t>skal</a:t>
            </a:r>
            <a:r>
              <a:rPr sz="1600" spc="-55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404040"/>
                </a:solidFill>
                <a:latin typeface="Arial"/>
                <a:cs typeface="Arial"/>
              </a:rPr>
              <a:t>være</a:t>
            </a:r>
            <a:r>
              <a:rPr sz="1600" spc="-15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404040"/>
                </a:solidFill>
                <a:latin typeface="Arial"/>
                <a:cs typeface="Arial"/>
              </a:rPr>
              <a:t>så</a:t>
            </a:r>
            <a:r>
              <a:rPr sz="1600" spc="-40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404040"/>
                </a:solidFill>
                <a:latin typeface="Arial"/>
                <a:cs typeface="Arial"/>
              </a:rPr>
              <a:t>bredt </a:t>
            </a:r>
            <a:r>
              <a:rPr sz="1600" spc="-25" dirty="0">
                <a:solidFill>
                  <a:srgbClr val="404040"/>
                </a:solidFill>
                <a:latin typeface="Arial"/>
                <a:cs typeface="Arial"/>
              </a:rPr>
              <a:t>som</a:t>
            </a:r>
            <a:endParaRPr sz="1600">
              <a:latin typeface="Arial"/>
              <a:cs typeface="Arial"/>
            </a:endParaRPr>
          </a:p>
          <a:p>
            <a:pPr marL="356870">
              <a:lnSpc>
                <a:spcPts val="1825"/>
              </a:lnSpc>
            </a:pPr>
            <a:r>
              <a:rPr sz="1600" dirty="0">
                <a:solidFill>
                  <a:srgbClr val="404040"/>
                </a:solidFill>
                <a:latin typeface="Arial"/>
                <a:cs typeface="Arial"/>
              </a:rPr>
              <a:t>mulig,</a:t>
            </a:r>
            <a:r>
              <a:rPr sz="1600" spc="-65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404040"/>
                </a:solidFill>
                <a:latin typeface="Arial"/>
                <a:cs typeface="Arial"/>
              </a:rPr>
              <a:t>dvs flere</a:t>
            </a:r>
            <a:r>
              <a:rPr sz="1600" spc="-40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404040"/>
                </a:solidFill>
                <a:latin typeface="Arial"/>
                <a:cs typeface="Arial"/>
              </a:rPr>
              <a:t>renn</a:t>
            </a:r>
            <a:r>
              <a:rPr sz="1600" spc="-20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404040"/>
                </a:solidFill>
                <a:latin typeface="Arial"/>
                <a:cs typeface="Arial"/>
              </a:rPr>
              <a:t>skal</a:t>
            </a:r>
            <a:r>
              <a:rPr sz="1600" spc="-50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404040"/>
                </a:solidFill>
                <a:latin typeface="Arial"/>
                <a:cs typeface="Arial"/>
              </a:rPr>
              <a:t>kunne</a:t>
            </a:r>
            <a:r>
              <a:rPr sz="1600" spc="-40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404040"/>
                </a:solidFill>
                <a:latin typeface="Arial"/>
                <a:cs typeface="Arial"/>
              </a:rPr>
              <a:t>telle</a:t>
            </a:r>
            <a:endParaRPr sz="16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400">
              <a:latin typeface="Arial"/>
              <a:cs typeface="Arial"/>
            </a:endParaRPr>
          </a:p>
          <a:p>
            <a:pPr marL="356870" marR="5080" indent="-344805">
              <a:lnSpc>
                <a:spcPct val="90100"/>
              </a:lnSpc>
              <a:buClr>
                <a:srgbClr val="5FCAEE"/>
              </a:buClr>
              <a:buSzPct val="78125"/>
              <a:buFont typeface="Wingdings 3"/>
              <a:buChar char=""/>
              <a:tabLst>
                <a:tab pos="356870" algn="l"/>
              </a:tabLst>
            </a:pPr>
            <a:r>
              <a:rPr sz="1600" b="1" dirty="0">
                <a:solidFill>
                  <a:srgbClr val="404040"/>
                </a:solidFill>
                <a:latin typeface="Arial"/>
                <a:cs typeface="Arial"/>
              </a:rPr>
              <a:t>Målet</a:t>
            </a:r>
            <a:r>
              <a:rPr sz="1600" b="1" spc="-50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404040"/>
                </a:solidFill>
                <a:latin typeface="Arial"/>
                <a:cs typeface="Arial"/>
              </a:rPr>
              <a:t>med</a:t>
            </a:r>
            <a:r>
              <a:rPr sz="1600" b="1" spc="-65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404040"/>
                </a:solidFill>
                <a:latin typeface="Arial"/>
                <a:cs typeface="Arial"/>
              </a:rPr>
              <a:t>stafettlaguttaket</a:t>
            </a:r>
            <a:r>
              <a:rPr sz="1600" b="1" spc="40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404040"/>
                </a:solidFill>
                <a:latin typeface="Arial"/>
                <a:cs typeface="Arial"/>
              </a:rPr>
              <a:t>er</a:t>
            </a:r>
            <a:r>
              <a:rPr sz="1600" spc="-25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404040"/>
                </a:solidFill>
                <a:latin typeface="Arial"/>
                <a:cs typeface="Arial"/>
              </a:rPr>
              <a:t>at</a:t>
            </a:r>
            <a:r>
              <a:rPr sz="1600" spc="-35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404040"/>
                </a:solidFill>
                <a:latin typeface="Arial"/>
                <a:cs typeface="Arial"/>
              </a:rPr>
              <a:t>OASSK</a:t>
            </a:r>
            <a:r>
              <a:rPr sz="1600" spc="-80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600" spc="-20" dirty="0">
                <a:solidFill>
                  <a:srgbClr val="404040"/>
                </a:solidFill>
                <a:latin typeface="Arial"/>
                <a:cs typeface="Arial"/>
              </a:rPr>
              <a:t>skal </a:t>
            </a:r>
            <a:r>
              <a:rPr sz="1600" dirty="0">
                <a:solidFill>
                  <a:srgbClr val="404040"/>
                </a:solidFill>
                <a:latin typeface="Arial"/>
                <a:cs typeface="Arial"/>
              </a:rPr>
              <a:t>plasserer</a:t>
            </a:r>
            <a:r>
              <a:rPr sz="1600" spc="-20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404040"/>
                </a:solidFill>
                <a:latin typeface="Arial"/>
                <a:cs typeface="Arial"/>
              </a:rPr>
              <a:t>seg</a:t>
            </a:r>
            <a:r>
              <a:rPr sz="1600" spc="-15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404040"/>
                </a:solidFill>
                <a:latin typeface="Arial"/>
                <a:cs typeface="Arial"/>
              </a:rPr>
              <a:t>så</a:t>
            </a:r>
            <a:r>
              <a:rPr sz="1600" spc="-15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404040"/>
                </a:solidFill>
                <a:latin typeface="Arial"/>
                <a:cs typeface="Arial"/>
              </a:rPr>
              <a:t>høyt</a:t>
            </a:r>
            <a:r>
              <a:rPr sz="1600" spc="-5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404040"/>
                </a:solidFill>
                <a:latin typeface="Arial"/>
                <a:cs typeface="Arial"/>
              </a:rPr>
              <a:t>opp</a:t>
            </a:r>
            <a:r>
              <a:rPr sz="1600" spc="5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404040"/>
                </a:solidFill>
                <a:latin typeface="Arial"/>
                <a:cs typeface="Arial"/>
              </a:rPr>
              <a:t>på</a:t>
            </a:r>
            <a:r>
              <a:rPr sz="1600" spc="5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404040"/>
                </a:solidFill>
                <a:latin typeface="Arial"/>
                <a:cs typeface="Arial"/>
              </a:rPr>
              <a:t>resultatlistene</a:t>
            </a:r>
            <a:r>
              <a:rPr sz="1600" spc="-90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600" spc="-25" dirty="0">
                <a:solidFill>
                  <a:srgbClr val="404040"/>
                </a:solidFill>
                <a:latin typeface="Arial"/>
                <a:cs typeface="Arial"/>
              </a:rPr>
              <a:t>som </a:t>
            </a:r>
            <a:r>
              <a:rPr sz="1600" spc="-10" dirty="0">
                <a:solidFill>
                  <a:srgbClr val="404040"/>
                </a:solidFill>
                <a:latin typeface="Arial"/>
                <a:cs typeface="Arial"/>
              </a:rPr>
              <a:t>mulig</a:t>
            </a:r>
            <a:endParaRPr sz="1600">
              <a:latin typeface="Arial"/>
              <a:cs typeface="Arial"/>
            </a:endParaRPr>
          </a:p>
          <a:p>
            <a:pPr>
              <a:lnSpc>
                <a:spcPct val="100000"/>
              </a:lnSpc>
              <a:buClr>
                <a:srgbClr val="5FCAEE"/>
              </a:buClr>
              <a:buFont typeface="Wingdings 3"/>
              <a:buChar char=""/>
            </a:pP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Clr>
                <a:srgbClr val="5FCAEE"/>
              </a:buClr>
              <a:buFont typeface="Wingdings 3"/>
              <a:buChar char=""/>
            </a:pPr>
            <a:endParaRPr sz="1450">
              <a:latin typeface="Arial"/>
              <a:cs typeface="Arial"/>
            </a:endParaRPr>
          </a:p>
          <a:p>
            <a:pPr marL="356870" marR="19050" indent="-344805">
              <a:lnSpc>
                <a:spcPct val="90100"/>
              </a:lnSpc>
              <a:spcBef>
                <a:spcPts val="5"/>
              </a:spcBef>
              <a:buClr>
                <a:srgbClr val="5FCAEE"/>
              </a:buClr>
              <a:buSzPct val="78125"/>
              <a:buFont typeface="Wingdings 3"/>
              <a:buChar char=""/>
              <a:tabLst>
                <a:tab pos="356870" algn="l"/>
              </a:tabLst>
            </a:pPr>
            <a:r>
              <a:rPr sz="1600" dirty="0">
                <a:solidFill>
                  <a:srgbClr val="404040"/>
                </a:solidFill>
                <a:latin typeface="Arial"/>
                <a:cs typeface="Arial"/>
              </a:rPr>
              <a:t>Kretsen</a:t>
            </a:r>
            <a:r>
              <a:rPr sz="1600" spc="-60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404040"/>
                </a:solidFill>
                <a:latin typeface="Arial"/>
                <a:cs typeface="Arial"/>
              </a:rPr>
              <a:t>får </a:t>
            </a:r>
            <a:r>
              <a:rPr sz="1600" b="1" dirty="0">
                <a:solidFill>
                  <a:srgbClr val="404040"/>
                </a:solidFill>
                <a:latin typeface="Arial"/>
                <a:cs typeface="Arial"/>
              </a:rPr>
              <a:t>tildelt</a:t>
            </a:r>
            <a:r>
              <a:rPr sz="1600" b="1" spc="-5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404040"/>
                </a:solidFill>
                <a:latin typeface="Arial"/>
                <a:cs typeface="Arial"/>
              </a:rPr>
              <a:t>antall</a:t>
            </a:r>
            <a:r>
              <a:rPr sz="1600" b="1" spc="-20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404040"/>
                </a:solidFill>
                <a:latin typeface="Arial"/>
                <a:cs typeface="Arial"/>
              </a:rPr>
              <a:t>lag</a:t>
            </a:r>
            <a:r>
              <a:rPr sz="1600" b="1" spc="-15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404040"/>
                </a:solidFill>
                <a:latin typeface="Arial"/>
                <a:cs typeface="Arial"/>
              </a:rPr>
              <a:t>iht</a:t>
            </a:r>
            <a:r>
              <a:rPr sz="1600" spc="-20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404040"/>
                </a:solidFill>
                <a:latin typeface="Arial"/>
                <a:cs typeface="Arial"/>
              </a:rPr>
              <a:t>reglement</a:t>
            </a:r>
            <a:r>
              <a:rPr sz="1600" spc="-40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600" spc="-25" dirty="0">
                <a:solidFill>
                  <a:srgbClr val="404040"/>
                </a:solidFill>
                <a:latin typeface="Arial"/>
                <a:cs typeface="Arial"/>
              </a:rPr>
              <a:t>fra </a:t>
            </a:r>
            <a:r>
              <a:rPr sz="1600" spc="-35" dirty="0">
                <a:solidFill>
                  <a:srgbClr val="404040"/>
                </a:solidFill>
                <a:latin typeface="Arial"/>
                <a:cs typeface="Arial"/>
              </a:rPr>
              <a:t>NSSF.</a:t>
            </a:r>
            <a:r>
              <a:rPr sz="1600" spc="-70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404040"/>
                </a:solidFill>
                <a:latin typeface="Arial"/>
                <a:cs typeface="Arial"/>
              </a:rPr>
              <a:t>Vi</a:t>
            </a:r>
            <a:r>
              <a:rPr sz="1600" spc="-25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404040"/>
                </a:solidFill>
                <a:latin typeface="Arial"/>
                <a:cs typeface="Arial"/>
              </a:rPr>
              <a:t>jobber</a:t>
            </a:r>
            <a:r>
              <a:rPr sz="1600" spc="-40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404040"/>
                </a:solidFill>
                <a:latin typeface="Arial"/>
                <a:cs typeface="Arial"/>
              </a:rPr>
              <a:t>for</a:t>
            </a:r>
            <a:r>
              <a:rPr sz="1600" spc="-15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404040"/>
                </a:solidFill>
                <a:latin typeface="Arial"/>
                <a:cs typeface="Arial"/>
              </a:rPr>
              <a:t>at</a:t>
            </a:r>
            <a:r>
              <a:rPr sz="1600" spc="-5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404040"/>
                </a:solidFill>
                <a:latin typeface="Arial"/>
                <a:cs typeface="Arial"/>
              </a:rPr>
              <a:t>alle</a:t>
            </a:r>
            <a:r>
              <a:rPr sz="1600" spc="-60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404040"/>
                </a:solidFill>
                <a:latin typeface="Arial"/>
                <a:cs typeface="Arial"/>
              </a:rPr>
              <a:t>som</a:t>
            </a:r>
            <a:r>
              <a:rPr sz="1600" spc="-30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404040"/>
                </a:solidFill>
                <a:latin typeface="Arial"/>
                <a:cs typeface="Arial"/>
              </a:rPr>
              <a:t>ønsker</a:t>
            </a:r>
            <a:r>
              <a:rPr sz="1600" spc="-40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404040"/>
                </a:solidFill>
                <a:latin typeface="Arial"/>
                <a:cs typeface="Arial"/>
              </a:rPr>
              <a:t>det</a:t>
            </a:r>
            <a:r>
              <a:rPr sz="1600" spc="-25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404040"/>
                </a:solidFill>
                <a:latin typeface="Arial"/>
                <a:cs typeface="Arial"/>
              </a:rPr>
              <a:t>får</a:t>
            </a:r>
            <a:r>
              <a:rPr sz="1600" spc="-15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600" spc="-25" dirty="0">
                <a:solidFill>
                  <a:srgbClr val="404040"/>
                </a:solidFill>
                <a:latin typeface="Arial"/>
                <a:cs typeface="Arial"/>
              </a:rPr>
              <a:t>gå </a:t>
            </a:r>
            <a:r>
              <a:rPr sz="1600" dirty="0">
                <a:solidFill>
                  <a:srgbClr val="404040"/>
                </a:solidFill>
                <a:latin typeface="Arial"/>
                <a:cs typeface="Arial"/>
              </a:rPr>
              <a:t>stafett,</a:t>
            </a:r>
            <a:r>
              <a:rPr sz="1600" spc="-35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404040"/>
                </a:solidFill>
                <a:latin typeface="Arial"/>
                <a:cs typeface="Arial"/>
              </a:rPr>
              <a:t>men</a:t>
            </a:r>
            <a:r>
              <a:rPr sz="1600" spc="-45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404040"/>
                </a:solidFill>
                <a:latin typeface="Arial"/>
                <a:cs typeface="Arial"/>
              </a:rPr>
              <a:t>kan</a:t>
            </a:r>
            <a:r>
              <a:rPr sz="1600" spc="-25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404040"/>
                </a:solidFill>
                <a:latin typeface="Arial"/>
                <a:cs typeface="Arial"/>
              </a:rPr>
              <a:t>ikke</a:t>
            </a:r>
            <a:r>
              <a:rPr sz="1600" spc="-45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404040"/>
                </a:solidFill>
                <a:latin typeface="Arial"/>
                <a:cs typeface="Arial"/>
              </a:rPr>
              <a:t>love at</a:t>
            </a:r>
            <a:r>
              <a:rPr sz="1600" spc="-10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404040"/>
                </a:solidFill>
                <a:latin typeface="Arial"/>
                <a:cs typeface="Arial"/>
              </a:rPr>
              <a:t>alle</a:t>
            </a:r>
            <a:r>
              <a:rPr sz="1600" spc="-20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404040"/>
                </a:solidFill>
                <a:latin typeface="Arial"/>
                <a:cs typeface="Arial"/>
              </a:rPr>
              <a:t>får </a:t>
            </a:r>
            <a:r>
              <a:rPr sz="1600" spc="-25" dirty="0">
                <a:solidFill>
                  <a:srgbClr val="404040"/>
                </a:solidFill>
                <a:latin typeface="Arial"/>
                <a:cs typeface="Arial"/>
              </a:rPr>
              <a:t>gå.</a:t>
            </a:r>
            <a:endParaRPr sz="1600">
              <a:latin typeface="Arial"/>
              <a:cs typeface="Arial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73355">
              <a:lnSpc>
                <a:spcPct val="100000"/>
              </a:lnSpc>
              <a:spcBef>
                <a:spcPts val="100"/>
              </a:spcBef>
            </a:pPr>
            <a:r>
              <a:rPr sz="3600" dirty="0"/>
              <a:t>HL</a:t>
            </a:r>
            <a:r>
              <a:rPr sz="3600" spc="-105" dirty="0"/>
              <a:t> </a:t>
            </a:r>
            <a:r>
              <a:rPr sz="3600" dirty="0"/>
              <a:t>–</a:t>
            </a:r>
            <a:r>
              <a:rPr sz="3600" spc="-105" dirty="0"/>
              <a:t> </a:t>
            </a:r>
            <a:r>
              <a:rPr sz="3600" dirty="0"/>
              <a:t>OASSK</a:t>
            </a:r>
            <a:r>
              <a:rPr sz="3600" spc="-25" dirty="0"/>
              <a:t> </a:t>
            </a:r>
            <a:r>
              <a:rPr sz="3600" spc="-10" dirty="0"/>
              <a:t>stafettuttak</a:t>
            </a:r>
            <a:endParaRPr sz="3600"/>
          </a:p>
        </p:txBody>
      </p:sp>
      <p:pic>
        <p:nvPicPr>
          <p:cNvPr id="9" name="object 9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6659880" y="591312"/>
            <a:ext cx="4675632" cy="4837176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4014215"/>
            <a:ext cx="448309" cy="2844165"/>
          </a:xfrm>
          <a:custGeom>
            <a:avLst/>
            <a:gdLst/>
            <a:ahLst/>
            <a:cxnLst/>
            <a:rect l="l" t="t" r="r" b="b"/>
            <a:pathLst>
              <a:path w="448309" h="2844165">
                <a:moveTo>
                  <a:pt x="0" y="0"/>
                </a:moveTo>
                <a:lnTo>
                  <a:pt x="0" y="2843783"/>
                </a:lnTo>
                <a:lnTo>
                  <a:pt x="448056" y="2843783"/>
                </a:lnTo>
                <a:lnTo>
                  <a:pt x="0" y="0"/>
                </a:lnTo>
                <a:close/>
              </a:path>
            </a:pathLst>
          </a:custGeom>
          <a:solidFill>
            <a:srgbClr val="5FCAEE">
              <a:alpha val="7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805159" y="5452871"/>
            <a:ext cx="1203959" cy="1176528"/>
          </a:xfrm>
          <a:prstGeom prst="rect">
            <a:avLst/>
          </a:prstGeom>
        </p:spPr>
      </p:pic>
      <p:grpSp>
        <p:nvGrpSpPr>
          <p:cNvPr id="4" name="object 4"/>
          <p:cNvGrpSpPr/>
          <p:nvPr/>
        </p:nvGrpSpPr>
        <p:grpSpPr>
          <a:xfrm>
            <a:off x="359663" y="332231"/>
            <a:ext cx="338455" cy="661670"/>
            <a:chOff x="359663" y="332231"/>
            <a:chExt cx="338455" cy="661670"/>
          </a:xfrm>
        </p:grpSpPr>
        <p:sp>
          <p:nvSpPr>
            <p:cNvPr id="5" name="object 5"/>
            <p:cNvSpPr/>
            <p:nvPr/>
          </p:nvSpPr>
          <p:spPr>
            <a:xfrm>
              <a:off x="359664" y="332231"/>
              <a:ext cx="283845" cy="622300"/>
            </a:xfrm>
            <a:custGeom>
              <a:avLst/>
              <a:gdLst/>
              <a:ahLst/>
              <a:cxnLst/>
              <a:rect l="l" t="t" r="r" b="b"/>
              <a:pathLst>
                <a:path w="283845" h="622300">
                  <a:moveTo>
                    <a:pt x="283464" y="0"/>
                  </a:moveTo>
                  <a:lnTo>
                    <a:pt x="0" y="0"/>
                  </a:lnTo>
                  <a:lnTo>
                    <a:pt x="0" y="192036"/>
                  </a:lnTo>
                  <a:lnTo>
                    <a:pt x="0" y="621792"/>
                  </a:lnTo>
                  <a:lnTo>
                    <a:pt x="283464" y="621792"/>
                  </a:lnTo>
                  <a:lnTo>
                    <a:pt x="283464" y="192036"/>
                  </a:lnTo>
                  <a:lnTo>
                    <a:pt x="283464" y="0"/>
                  </a:lnTo>
                  <a:close/>
                </a:path>
              </a:pathLst>
            </a:custGeom>
            <a:solidFill>
              <a:srgbClr val="5FCAE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490727" y="524255"/>
              <a:ext cx="207645" cy="469900"/>
            </a:xfrm>
            <a:custGeom>
              <a:avLst/>
              <a:gdLst/>
              <a:ahLst/>
              <a:cxnLst/>
              <a:rect l="l" t="t" r="r" b="b"/>
              <a:pathLst>
                <a:path w="207645" h="469900">
                  <a:moveTo>
                    <a:pt x="207264" y="0"/>
                  </a:moveTo>
                  <a:lnTo>
                    <a:pt x="0" y="0"/>
                  </a:lnTo>
                  <a:lnTo>
                    <a:pt x="0" y="469391"/>
                  </a:lnTo>
                  <a:lnTo>
                    <a:pt x="207264" y="469391"/>
                  </a:lnTo>
                  <a:lnTo>
                    <a:pt x="207264" y="0"/>
                  </a:lnTo>
                  <a:close/>
                </a:path>
              </a:pathLst>
            </a:custGeom>
            <a:solidFill>
              <a:srgbClr val="22619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 txBox="1">
            <a:spLocks noGrp="1"/>
          </p:cNvSpPr>
          <p:nvPr>
            <p:ph type="body" idx="1"/>
          </p:nvPr>
        </p:nvSpPr>
        <p:spPr>
          <a:xfrm>
            <a:off x="1233322" y="1359201"/>
            <a:ext cx="7601584" cy="3434915"/>
          </a:xfrm>
          <a:prstGeom prst="rect">
            <a:avLst/>
          </a:prstGeom>
        </p:spPr>
        <p:txBody>
          <a:bodyPr vert="horz" wrap="square" lIns="0" tIns="666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25"/>
              </a:spcBef>
            </a:pPr>
            <a:r>
              <a:rPr spc="-10" dirty="0"/>
              <a:t>Resultatene </a:t>
            </a:r>
            <a:r>
              <a:rPr dirty="0"/>
              <a:t>fra</a:t>
            </a:r>
            <a:r>
              <a:rPr spc="-50" dirty="0"/>
              <a:t> </a:t>
            </a:r>
            <a:r>
              <a:rPr dirty="0"/>
              <a:t>OASSK</a:t>
            </a:r>
            <a:r>
              <a:rPr spc="-20" dirty="0"/>
              <a:t> </a:t>
            </a:r>
            <a:r>
              <a:rPr dirty="0"/>
              <a:t>Cupen</a:t>
            </a:r>
            <a:r>
              <a:rPr spc="-35" dirty="0"/>
              <a:t> </a:t>
            </a:r>
            <a:r>
              <a:rPr spc="-10" dirty="0"/>
              <a:t>benyttes</a:t>
            </a:r>
            <a:r>
              <a:rPr spc="10" dirty="0"/>
              <a:t> </a:t>
            </a:r>
            <a:r>
              <a:rPr dirty="0"/>
              <a:t>med</a:t>
            </a:r>
            <a:r>
              <a:rPr spc="-50" dirty="0"/>
              <a:t> </a:t>
            </a:r>
            <a:r>
              <a:rPr dirty="0"/>
              <a:t>noen</a:t>
            </a:r>
            <a:r>
              <a:rPr spc="-35" dirty="0"/>
              <a:t> </a:t>
            </a:r>
            <a:r>
              <a:rPr spc="-10" dirty="0"/>
              <a:t>justeringer:</a:t>
            </a:r>
          </a:p>
          <a:p>
            <a:pPr marL="12700">
              <a:lnSpc>
                <a:spcPct val="100000"/>
              </a:lnSpc>
              <a:spcBef>
                <a:spcPts val="565"/>
              </a:spcBef>
            </a:pPr>
            <a:r>
              <a:rPr sz="1800" spc="-10" dirty="0"/>
              <a:t>Gutter:</a:t>
            </a:r>
            <a:endParaRPr sz="1800" dirty="0"/>
          </a:p>
          <a:p>
            <a:pPr marL="356870" indent="-344170">
              <a:lnSpc>
                <a:spcPct val="100000"/>
              </a:lnSpc>
              <a:spcBef>
                <a:spcPts val="665"/>
              </a:spcBef>
              <a:buClr>
                <a:srgbClr val="5FCAEE"/>
              </a:buClr>
              <a:buSzPct val="78571"/>
              <a:buFont typeface="Wingdings 3"/>
              <a:buChar char=""/>
              <a:tabLst>
                <a:tab pos="356870" algn="l"/>
              </a:tabLst>
            </a:pPr>
            <a:r>
              <a:rPr b="0" spc="-25" dirty="0">
                <a:latin typeface="Arial"/>
                <a:cs typeface="Arial"/>
              </a:rPr>
              <a:t>Totalt</a:t>
            </a:r>
            <a:r>
              <a:rPr b="0" spc="-50" dirty="0">
                <a:latin typeface="Arial"/>
                <a:cs typeface="Arial"/>
              </a:rPr>
              <a:t> </a:t>
            </a:r>
            <a:r>
              <a:rPr b="0" dirty="0">
                <a:latin typeface="Arial"/>
                <a:cs typeface="Arial"/>
              </a:rPr>
              <a:t>4</a:t>
            </a:r>
            <a:r>
              <a:rPr b="0" spc="-60" dirty="0">
                <a:latin typeface="Arial"/>
                <a:cs typeface="Arial"/>
              </a:rPr>
              <a:t> </a:t>
            </a:r>
            <a:r>
              <a:rPr b="0" dirty="0">
                <a:latin typeface="Arial"/>
                <a:cs typeface="Arial"/>
              </a:rPr>
              <a:t>renn</a:t>
            </a:r>
            <a:r>
              <a:rPr b="0" spc="-10" dirty="0">
                <a:latin typeface="Arial"/>
                <a:cs typeface="Arial"/>
              </a:rPr>
              <a:t> teller,</a:t>
            </a:r>
            <a:r>
              <a:rPr b="0" spc="-35" dirty="0">
                <a:latin typeface="Arial"/>
                <a:cs typeface="Arial"/>
              </a:rPr>
              <a:t> </a:t>
            </a:r>
            <a:r>
              <a:rPr b="0" dirty="0">
                <a:solidFill>
                  <a:srgbClr val="000000"/>
                </a:solidFill>
                <a:latin typeface="Arial"/>
                <a:cs typeface="Arial"/>
              </a:rPr>
              <a:t>inkludert</a:t>
            </a:r>
            <a:r>
              <a:rPr b="0" spc="-3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b="0" dirty="0">
                <a:solidFill>
                  <a:srgbClr val="000000"/>
                </a:solidFill>
                <a:latin typeface="Arial"/>
                <a:cs typeface="Arial"/>
              </a:rPr>
              <a:t>begge</a:t>
            </a:r>
            <a:r>
              <a:rPr b="0" spc="-3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b="0" dirty="0">
                <a:solidFill>
                  <a:srgbClr val="000000"/>
                </a:solidFill>
                <a:latin typeface="Arial"/>
                <a:cs typeface="Arial"/>
              </a:rPr>
              <a:t>renn</a:t>
            </a:r>
            <a:r>
              <a:rPr b="0" spc="-1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b="0" dirty="0" err="1">
                <a:solidFill>
                  <a:srgbClr val="000000"/>
                </a:solidFill>
                <a:latin typeface="Arial"/>
                <a:cs typeface="Arial"/>
              </a:rPr>
              <a:t>i</a:t>
            </a:r>
            <a:r>
              <a:rPr b="0" spc="-5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b="0" dirty="0">
                <a:solidFill>
                  <a:srgbClr val="000000"/>
                </a:solidFill>
                <a:latin typeface="Arial"/>
                <a:cs typeface="Arial"/>
              </a:rPr>
              <a:t>HL</a:t>
            </a:r>
            <a:r>
              <a:rPr b="0" spc="-10" dirty="0">
                <a:solidFill>
                  <a:srgbClr val="000000"/>
                </a:solidFill>
                <a:latin typeface="Arial"/>
                <a:cs typeface="Arial"/>
              </a:rPr>
              <a:t>.</a:t>
            </a:r>
          </a:p>
          <a:p>
            <a:pPr marL="356870" indent="-344170">
              <a:lnSpc>
                <a:spcPct val="100000"/>
              </a:lnSpc>
              <a:spcBef>
                <a:spcPts val="670"/>
              </a:spcBef>
              <a:buClr>
                <a:srgbClr val="5FCAEE"/>
              </a:buClr>
              <a:buSzPct val="78571"/>
              <a:buFont typeface="Wingdings 3"/>
              <a:buChar char=""/>
              <a:tabLst>
                <a:tab pos="356870" algn="l"/>
              </a:tabLst>
            </a:pPr>
            <a:r>
              <a:rPr b="0" dirty="0">
                <a:solidFill>
                  <a:srgbClr val="000000"/>
                </a:solidFill>
                <a:latin typeface="Arial"/>
                <a:cs typeface="Arial"/>
              </a:rPr>
              <a:t>HL</a:t>
            </a:r>
            <a:r>
              <a:rPr b="0" spc="-1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b="0" dirty="0">
                <a:solidFill>
                  <a:srgbClr val="000000"/>
                </a:solidFill>
                <a:latin typeface="Arial"/>
                <a:cs typeface="Arial"/>
              </a:rPr>
              <a:t>øvelsene </a:t>
            </a:r>
            <a:r>
              <a:rPr b="0" dirty="0">
                <a:latin typeface="Arial"/>
                <a:cs typeface="Arial"/>
              </a:rPr>
              <a:t>Normal</a:t>
            </a:r>
            <a:r>
              <a:rPr b="0" spc="-50" dirty="0">
                <a:latin typeface="Arial"/>
                <a:cs typeface="Arial"/>
              </a:rPr>
              <a:t> </a:t>
            </a:r>
            <a:r>
              <a:rPr b="0" dirty="0">
                <a:latin typeface="Arial"/>
                <a:cs typeface="Arial"/>
              </a:rPr>
              <a:t>og</a:t>
            </a:r>
            <a:r>
              <a:rPr b="0" spc="-35" dirty="0">
                <a:latin typeface="Arial"/>
                <a:cs typeface="Arial"/>
              </a:rPr>
              <a:t> </a:t>
            </a:r>
            <a:r>
              <a:rPr b="0" dirty="0">
                <a:latin typeface="Arial"/>
                <a:cs typeface="Arial"/>
              </a:rPr>
              <a:t>sprint</a:t>
            </a:r>
            <a:r>
              <a:rPr lang="nb-NO" b="0" dirty="0">
                <a:latin typeface="Arial"/>
                <a:cs typeface="Arial"/>
              </a:rPr>
              <a:t> (cross)</a:t>
            </a:r>
            <a:r>
              <a:rPr b="0" spc="-40" dirty="0">
                <a:latin typeface="Arial"/>
                <a:cs typeface="Arial"/>
              </a:rPr>
              <a:t> </a:t>
            </a:r>
            <a:r>
              <a:rPr b="0" dirty="0">
                <a:latin typeface="Arial"/>
                <a:cs typeface="Arial"/>
              </a:rPr>
              <a:t>skal</a:t>
            </a:r>
            <a:r>
              <a:rPr b="0" spc="-50" dirty="0">
                <a:latin typeface="Arial"/>
                <a:cs typeface="Arial"/>
              </a:rPr>
              <a:t> </a:t>
            </a:r>
            <a:r>
              <a:rPr b="0" dirty="0">
                <a:latin typeface="Arial"/>
                <a:cs typeface="Arial"/>
              </a:rPr>
              <a:t>være</a:t>
            </a:r>
            <a:r>
              <a:rPr b="0" spc="-40" dirty="0">
                <a:latin typeface="Arial"/>
                <a:cs typeface="Arial"/>
              </a:rPr>
              <a:t> </a:t>
            </a:r>
            <a:r>
              <a:rPr b="0" dirty="0">
                <a:latin typeface="Arial"/>
                <a:cs typeface="Arial"/>
              </a:rPr>
              <a:t>to</a:t>
            </a:r>
            <a:r>
              <a:rPr b="0" spc="-40" dirty="0">
                <a:latin typeface="Arial"/>
                <a:cs typeface="Arial"/>
              </a:rPr>
              <a:t> </a:t>
            </a:r>
            <a:r>
              <a:rPr b="0" dirty="0">
                <a:latin typeface="Arial"/>
                <a:cs typeface="Arial"/>
              </a:rPr>
              <a:t>av</a:t>
            </a:r>
            <a:r>
              <a:rPr b="0" spc="-55" dirty="0">
                <a:latin typeface="Arial"/>
                <a:cs typeface="Arial"/>
              </a:rPr>
              <a:t> </a:t>
            </a:r>
            <a:r>
              <a:rPr b="0" dirty="0">
                <a:latin typeface="Arial"/>
                <a:cs typeface="Arial"/>
              </a:rPr>
              <a:t>de</a:t>
            </a:r>
            <a:r>
              <a:rPr b="0" spc="-40" dirty="0">
                <a:latin typeface="Arial"/>
                <a:cs typeface="Arial"/>
              </a:rPr>
              <a:t> </a:t>
            </a:r>
            <a:r>
              <a:rPr b="0" dirty="0">
                <a:latin typeface="Arial"/>
                <a:cs typeface="Arial"/>
              </a:rPr>
              <a:t>fire</a:t>
            </a:r>
            <a:r>
              <a:rPr b="0" spc="-40" dirty="0">
                <a:latin typeface="Arial"/>
                <a:cs typeface="Arial"/>
              </a:rPr>
              <a:t> </a:t>
            </a:r>
            <a:r>
              <a:rPr b="0" dirty="0">
                <a:latin typeface="Arial"/>
                <a:cs typeface="Arial"/>
              </a:rPr>
              <a:t>tellende</a:t>
            </a:r>
            <a:r>
              <a:rPr b="0" spc="-20" dirty="0">
                <a:latin typeface="Arial"/>
                <a:cs typeface="Arial"/>
              </a:rPr>
              <a:t> </a:t>
            </a:r>
            <a:r>
              <a:rPr b="0" spc="-10" dirty="0">
                <a:latin typeface="Arial"/>
                <a:cs typeface="Arial"/>
              </a:rPr>
              <a:t>renn.</a:t>
            </a:r>
          </a:p>
          <a:p>
            <a:pPr marL="356870" indent="-344170">
              <a:lnSpc>
                <a:spcPct val="100000"/>
              </a:lnSpc>
              <a:spcBef>
                <a:spcPts val="650"/>
              </a:spcBef>
              <a:buClr>
                <a:srgbClr val="5FCAEE"/>
              </a:buClr>
              <a:buSzPct val="78571"/>
              <a:buFont typeface="Wingdings 3"/>
              <a:buChar char=""/>
              <a:tabLst>
                <a:tab pos="356870" algn="l"/>
              </a:tabLst>
            </a:pPr>
            <a:r>
              <a:rPr b="0" dirty="0">
                <a:latin typeface="Arial"/>
                <a:cs typeface="Arial"/>
              </a:rPr>
              <a:t>De</a:t>
            </a:r>
            <a:r>
              <a:rPr b="0" spc="-30" dirty="0">
                <a:latin typeface="Arial"/>
                <a:cs typeface="Arial"/>
              </a:rPr>
              <a:t> </a:t>
            </a:r>
            <a:r>
              <a:rPr b="0" dirty="0">
                <a:latin typeface="Arial"/>
                <a:cs typeface="Arial"/>
              </a:rPr>
              <a:t>to</a:t>
            </a:r>
            <a:r>
              <a:rPr b="0" spc="-50" dirty="0">
                <a:latin typeface="Arial"/>
                <a:cs typeface="Arial"/>
              </a:rPr>
              <a:t> </a:t>
            </a:r>
            <a:r>
              <a:rPr b="0" dirty="0">
                <a:latin typeface="Arial"/>
                <a:cs typeface="Arial"/>
              </a:rPr>
              <a:t>beste</a:t>
            </a:r>
            <a:r>
              <a:rPr b="0" spc="-5" dirty="0">
                <a:latin typeface="Arial"/>
                <a:cs typeface="Arial"/>
              </a:rPr>
              <a:t> </a:t>
            </a:r>
            <a:r>
              <a:rPr b="0" dirty="0">
                <a:latin typeface="Arial"/>
                <a:cs typeface="Arial"/>
              </a:rPr>
              <a:t>renn</a:t>
            </a:r>
            <a:r>
              <a:rPr b="0" spc="-30" dirty="0">
                <a:latin typeface="Arial"/>
                <a:cs typeface="Arial"/>
              </a:rPr>
              <a:t> </a:t>
            </a:r>
            <a:r>
              <a:rPr b="0" dirty="0">
                <a:latin typeface="Arial"/>
                <a:cs typeface="Arial"/>
              </a:rPr>
              <a:t>fra</a:t>
            </a:r>
            <a:r>
              <a:rPr b="0" spc="-25" dirty="0">
                <a:latin typeface="Arial"/>
                <a:cs typeface="Arial"/>
              </a:rPr>
              <a:t> </a:t>
            </a:r>
            <a:r>
              <a:rPr b="0" dirty="0">
                <a:latin typeface="Arial"/>
                <a:cs typeface="Arial"/>
              </a:rPr>
              <a:t>OASSK</a:t>
            </a:r>
            <a:r>
              <a:rPr b="0" spc="-35" dirty="0">
                <a:latin typeface="Arial"/>
                <a:cs typeface="Arial"/>
              </a:rPr>
              <a:t> </a:t>
            </a:r>
            <a:r>
              <a:rPr b="0" dirty="0">
                <a:latin typeface="Arial"/>
                <a:cs typeface="Arial"/>
              </a:rPr>
              <a:t>cup</a:t>
            </a:r>
            <a:r>
              <a:rPr b="0" spc="-25" dirty="0">
                <a:latin typeface="Arial"/>
                <a:cs typeface="Arial"/>
              </a:rPr>
              <a:t> </a:t>
            </a:r>
            <a:r>
              <a:rPr b="0" dirty="0">
                <a:latin typeface="Arial"/>
                <a:cs typeface="Arial"/>
              </a:rPr>
              <a:t>er</a:t>
            </a:r>
            <a:r>
              <a:rPr b="0" spc="-30" dirty="0">
                <a:latin typeface="Arial"/>
                <a:cs typeface="Arial"/>
              </a:rPr>
              <a:t> </a:t>
            </a:r>
            <a:r>
              <a:rPr b="0" spc="-10" dirty="0">
                <a:latin typeface="Arial"/>
                <a:cs typeface="Arial"/>
              </a:rPr>
              <a:t>tellende.</a:t>
            </a:r>
          </a:p>
          <a:p>
            <a:pPr marL="356870" indent="-344170">
              <a:lnSpc>
                <a:spcPct val="100000"/>
              </a:lnSpc>
              <a:spcBef>
                <a:spcPts val="675"/>
              </a:spcBef>
              <a:buClr>
                <a:srgbClr val="5FCAEE"/>
              </a:buClr>
              <a:buSzPct val="78571"/>
              <a:buFont typeface="Wingdings 3"/>
              <a:buChar char=""/>
              <a:tabLst>
                <a:tab pos="356870" algn="l"/>
              </a:tabLst>
            </a:pPr>
            <a:r>
              <a:rPr b="0" dirty="0">
                <a:latin typeface="Arial"/>
                <a:cs typeface="Arial"/>
              </a:rPr>
              <a:t>Ved</a:t>
            </a:r>
            <a:r>
              <a:rPr b="0" spc="-50" dirty="0">
                <a:latin typeface="Arial"/>
                <a:cs typeface="Arial"/>
              </a:rPr>
              <a:t> </a:t>
            </a:r>
            <a:r>
              <a:rPr b="0" dirty="0">
                <a:latin typeface="Arial"/>
                <a:cs typeface="Arial"/>
              </a:rPr>
              <a:t>lik</a:t>
            </a:r>
            <a:r>
              <a:rPr b="0" spc="-70" dirty="0">
                <a:latin typeface="Arial"/>
                <a:cs typeface="Arial"/>
              </a:rPr>
              <a:t> </a:t>
            </a:r>
            <a:r>
              <a:rPr b="0" spc="-10" dirty="0">
                <a:latin typeface="Arial"/>
                <a:cs typeface="Arial"/>
              </a:rPr>
              <a:t>poengsum</a:t>
            </a:r>
            <a:r>
              <a:rPr b="0" spc="-30" dirty="0">
                <a:latin typeface="Arial"/>
                <a:cs typeface="Arial"/>
              </a:rPr>
              <a:t> </a:t>
            </a:r>
            <a:r>
              <a:rPr b="0" dirty="0">
                <a:latin typeface="Arial"/>
                <a:cs typeface="Arial"/>
              </a:rPr>
              <a:t>mellom</a:t>
            </a:r>
            <a:r>
              <a:rPr b="0" spc="-50" dirty="0">
                <a:latin typeface="Arial"/>
                <a:cs typeface="Arial"/>
              </a:rPr>
              <a:t> </a:t>
            </a:r>
            <a:r>
              <a:rPr b="0" dirty="0">
                <a:latin typeface="Arial"/>
                <a:cs typeface="Arial"/>
              </a:rPr>
              <a:t>løpere</a:t>
            </a:r>
            <a:r>
              <a:rPr b="0" spc="-30" dirty="0">
                <a:latin typeface="Arial"/>
                <a:cs typeface="Arial"/>
              </a:rPr>
              <a:t> </a:t>
            </a:r>
            <a:r>
              <a:rPr b="0" dirty="0">
                <a:latin typeface="Arial"/>
                <a:cs typeface="Arial"/>
              </a:rPr>
              <a:t>rangeres</a:t>
            </a:r>
            <a:r>
              <a:rPr b="0" spc="-25" dirty="0">
                <a:latin typeface="Arial"/>
                <a:cs typeface="Arial"/>
              </a:rPr>
              <a:t> </a:t>
            </a:r>
            <a:r>
              <a:rPr b="0" dirty="0">
                <a:latin typeface="Arial"/>
                <a:cs typeface="Arial"/>
              </a:rPr>
              <a:t>den</a:t>
            </a:r>
            <a:r>
              <a:rPr b="0" spc="-50" dirty="0">
                <a:latin typeface="Arial"/>
                <a:cs typeface="Arial"/>
              </a:rPr>
              <a:t> </a:t>
            </a:r>
            <a:r>
              <a:rPr b="0" dirty="0">
                <a:latin typeface="Arial"/>
                <a:cs typeface="Arial"/>
              </a:rPr>
              <a:t>første</a:t>
            </a:r>
            <a:r>
              <a:rPr b="0" spc="-30" dirty="0">
                <a:latin typeface="Arial"/>
                <a:cs typeface="Arial"/>
              </a:rPr>
              <a:t> </a:t>
            </a:r>
            <a:r>
              <a:rPr b="0" dirty="0">
                <a:latin typeface="Arial"/>
                <a:cs typeface="Arial"/>
              </a:rPr>
              <a:t>som</a:t>
            </a:r>
            <a:r>
              <a:rPr b="0" spc="-50" dirty="0">
                <a:latin typeface="Arial"/>
                <a:cs typeface="Arial"/>
              </a:rPr>
              <a:t> </a:t>
            </a:r>
            <a:r>
              <a:rPr b="0" dirty="0">
                <a:latin typeface="Arial"/>
                <a:cs typeface="Arial"/>
              </a:rPr>
              <a:t>har</a:t>
            </a:r>
            <a:r>
              <a:rPr b="0" spc="-50" dirty="0">
                <a:latin typeface="Arial"/>
                <a:cs typeface="Arial"/>
              </a:rPr>
              <a:t> </a:t>
            </a:r>
            <a:r>
              <a:rPr b="0" dirty="0">
                <a:latin typeface="Arial"/>
                <a:cs typeface="Arial"/>
              </a:rPr>
              <a:t>best</a:t>
            </a:r>
            <a:r>
              <a:rPr b="0" spc="-50" dirty="0">
                <a:latin typeface="Arial"/>
                <a:cs typeface="Arial"/>
              </a:rPr>
              <a:t> </a:t>
            </a:r>
            <a:r>
              <a:rPr b="0" dirty="0">
                <a:latin typeface="Arial"/>
                <a:cs typeface="Arial"/>
              </a:rPr>
              <a:t>plassering</a:t>
            </a:r>
            <a:r>
              <a:rPr b="0" spc="-30" dirty="0">
                <a:latin typeface="Arial"/>
                <a:cs typeface="Arial"/>
              </a:rPr>
              <a:t> </a:t>
            </a:r>
            <a:r>
              <a:rPr b="0" dirty="0">
                <a:latin typeface="Arial"/>
                <a:cs typeface="Arial"/>
              </a:rPr>
              <a:t>på</a:t>
            </a:r>
            <a:r>
              <a:rPr b="0" spc="-35" dirty="0">
                <a:latin typeface="Arial"/>
                <a:cs typeface="Arial"/>
              </a:rPr>
              <a:t> </a:t>
            </a:r>
            <a:r>
              <a:rPr dirty="0"/>
              <a:t>HL</a:t>
            </a:r>
            <a:r>
              <a:rPr spc="-90" dirty="0"/>
              <a:t> </a:t>
            </a:r>
            <a:r>
              <a:rPr lang="nb-NO" spc="-10"/>
              <a:t>Cross</a:t>
            </a:r>
            <a:r>
              <a:rPr spc="-10"/>
              <a:t>.</a:t>
            </a:r>
            <a:endParaRPr spc="-10" dirty="0"/>
          </a:p>
          <a:p>
            <a:pPr>
              <a:lnSpc>
                <a:spcPct val="100000"/>
              </a:lnSpc>
            </a:pPr>
            <a:endParaRPr sz="15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205"/>
              </a:spcBef>
            </a:pPr>
            <a:r>
              <a:rPr lang="nb-NO" sz="1800" dirty="0">
                <a:solidFill>
                  <a:srgbClr val="000000"/>
                </a:solidFill>
              </a:rPr>
              <a:t>R</a:t>
            </a:r>
            <a:r>
              <a:rPr sz="1800" dirty="0" err="1"/>
              <a:t>ekkefølge</a:t>
            </a:r>
            <a:r>
              <a:rPr sz="1800" spc="-40" dirty="0"/>
              <a:t> </a:t>
            </a:r>
            <a:r>
              <a:rPr sz="1800" dirty="0"/>
              <a:t>i</a:t>
            </a:r>
            <a:r>
              <a:rPr sz="1800" spc="15" dirty="0"/>
              <a:t> </a:t>
            </a:r>
            <a:r>
              <a:rPr sz="1800" spc="-10" dirty="0"/>
              <a:t>stafetten</a:t>
            </a:r>
            <a:r>
              <a:rPr spc="-10" dirty="0"/>
              <a:t>:</a:t>
            </a:r>
            <a:endParaRPr sz="1800" dirty="0"/>
          </a:p>
          <a:p>
            <a:pPr marL="356870" indent="-344170">
              <a:lnSpc>
                <a:spcPct val="100000"/>
              </a:lnSpc>
              <a:spcBef>
                <a:spcPts val="665"/>
              </a:spcBef>
              <a:buClr>
                <a:srgbClr val="5FCAEE"/>
              </a:buClr>
              <a:buSzPct val="78571"/>
              <a:buFont typeface="Wingdings"/>
              <a:buChar char=""/>
              <a:tabLst>
                <a:tab pos="356870" algn="l"/>
              </a:tabLst>
            </a:pPr>
            <a:r>
              <a:rPr b="0" dirty="0">
                <a:latin typeface="Arial"/>
                <a:cs typeface="Arial"/>
              </a:rPr>
              <a:t>Første</a:t>
            </a:r>
            <a:r>
              <a:rPr b="0" spc="-60" dirty="0">
                <a:latin typeface="Arial"/>
                <a:cs typeface="Arial"/>
              </a:rPr>
              <a:t> </a:t>
            </a:r>
            <a:r>
              <a:rPr b="0" dirty="0">
                <a:latin typeface="Arial"/>
                <a:cs typeface="Arial"/>
              </a:rPr>
              <a:t>etappe:</a:t>
            </a:r>
            <a:r>
              <a:rPr b="0" spc="-50" dirty="0">
                <a:latin typeface="Arial"/>
                <a:cs typeface="Arial"/>
              </a:rPr>
              <a:t> </a:t>
            </a:r>
            <a:r>
              <a:rPr b="0" dirty="0">
                <a:latin typeface="Arial"/>
                <a:cs typeface="Arial"/>
              </a:rPr>
              <a:t>beste</a:t>
            </a:r>
            <a:r>
              <a:rPr b="0" spc="-80" dirty="0">
                <a:latin typeface="Arial"/>
                <a:cs typeface="Arial"/>
              </a:rPr>
              <a:t> </a:t>
            </a:r>
            <a:r>
              <a:rPr b="0" spc="-10" dirty="0">
                <a:latin typeface="Arial"/>
                <a:cs typeface="Arial"/>
              </a:rPr>
              <a:t>skytter</a:t>
            </a:r>
          </a:p>
          <a:p>
            <a:pPr marL="356870" indent="-344170">
              <a:lnSpc>
                <a:spcPct val="100000"/>
              </a:lnSpc>
              <a:spcBef>
                <a:spcPts val="675"/>
              </a:spcBef>
              <a:buClr>
                <a:srgbClr val="5FCAEE"/>
              </a:buClr>
              <a:buSzPct val="78571"/>
              <a:buFont typeface="Wingdings"/>
              <a:buChar char=""/>
              <a:tabLst>
                <a:tab pos="356870" algn="l"/>
              </a:tabLst>
            </a:pPr>
            <a:r>
              <a:rPr b="0" spc="-10" dirty="0">
                <a:latin typeface="Arial"/>
                <a:cs typeface="Arial"/>
              </a:rPr>
              <a:t>Midtetappe(r):</a:t>
            </a:r>
            <a:r>
              <a:rPr b="0" spc="40" dirty="0">
                <a:latin typeface="Arial"/>
                <a:cs typeface="Arial"/>
              </a:rPr>
              <a:t> </a:t>
            </a:r>
            <a:r>
              <a:rPr b="0" spc="-10" dirty="0">
                <a:latin typeface="Arial"/>
                <a:cs typeface="Arial"/>
              </a:rPr>
              <a:t>gjenstående</a:t>
            </a:r>
            <a:r>
              <a:rPr b="0" spc="-20" dirty="0">
                <a:latin typeface="Arial"/>
                <a:cs typeface="Arial"/>
              </a:rPr>
              <a:t> </a:t>
            </a:r>
            <a:r>
              <a:rPr b="0" spc="-10" dirty="0">
                <a:latin typeface="Arial"/>
                <a:cs typeface="Arial"/>
              </a:rPr>
              <a:t>raskeste</a:t>
            </a:r>
          </a:p>
          <a:p>
            <a:pPr marL="356870" indent="-344170">
              <a:lnSpc>
                <a:spcPct val="100000"/>
              </a:lnSpc>
              <a:spcBef>
                <a:spcPts val="650"/>
              </a:spcBef>
              <a:buClr>
                <a:srgbClr val="5FCAEE"/>
              </a:buClr>
              <a:buSzPct val="78571"/>
              <a:buFont typeface="Wingdings"/>
              <a:buChar char=""/>
              <a:tabLst>
                <a:tab pos="356870" algn="l"/>
              </a:tabLst>
            </a:pPr>
            <a:r>
              <a:rPr b="0" dirty="0">
                <a:latin typeface="Arial"/>
                <a:cs typeface="Arial"/>
              </a:rPr>
              <a:t>Siste</a:t>
            </a:r>
            <a:r>
              <a:rPr b="0" spc="-85" dirty="0">
                <a:latin typeface="Arial"/>
                <a:cs typeface="Arial"/>
              </a:rPr>
              <a:t> </a:t>
            </a:r>
            <a:r>
              <a:rPr b="0" dirty="0">
                <a:latin typeface="Arial"/>
                <a:cs typeface="Arial"/>
              </a:rPr>
              <a:t>etappe:</a:t>
            </a:r>
            <a:r>
              <a:rPr b="0" spc="-65" dirty="0">
                <a:latin typeface="Arial"/>
                <a:cs typeface="Arial"/>
              </a:rPr>
              <a:t> </a:t>
            </a:r>
            <a:r>
              <a:rPr b="0" dirty="0">
                <a:latin typeface="Arial"/>
                <a:cs typeface="Arial"/>
              </a:rPr>
              <a:t>høyeste</a:t>
            </a:r>
            <a:r>
              <a:rPr b="0" spc="-35" dirty="0">
                <a:latin typeface="Arial"/>
                <a:cs typeface="Arial"/>
              </a:rPr>
              <a:t> </a:t>
            </a:r>
            <a:r>
              <a:rPr b="0" dirty="0">
                <a:latin typeface="Arial"/>
                <a:cs typeface="Arial"/>
              </a:rPr>
              <a:t>rangerte</a:t>
            </a:r>
            <a:r>
              <a:rPr b="0" spc="-65" dirty="0">
                <a:latin typeface="Arial"/>
                <a:cs typeface="Arial"/>
              </a:rPr>
              <a:t> </a:t>
            </a:r>
            <a:r>
              <a:rPr b="0" spc="-10" dirty="0">
                <a:latin typeface="Arial"/>
                <a:cs typeface="Arial"/>
              </a:rPr>
              <a:t>utøver</a:t>
            </a:r>
          </a:p>
        </p:txBody>
      </p:sp>
      <p:sp>
        <p:nvSpPr>
          <p:cNvPr id="8" name="object 8"/>
          <p:cNvSpPr/>
          <p:nvPr/>
        </p:nvSpPr>
        <p:spPr>
          <a:xfrm>
            <a:off x="1226819" y="6588252"/>
            <a:ext cx="7724140" cy="19685"/>
          </a:xfrm>
          <a:custGeom>
            <a:avLst/>
            <a:gdLst/>
            <a:ahLst/>
            <a:cxnLst/>
            <a:rect l="l" t="t" r="r" b="b"/>
            <a:pathLst>
              <a:path w="7724140" h="19684">
                <a:moveTo>
                  <a:pt x="0" y="19456"/>
                </a:moveTo>
                <a:lnTo>
                  <a:pt x="7723758" y="0"/>
                </a:lnTo>
              </a:path>
            </a:pathLst>
          </a:custGeom>
          <a:ln w="27432">
            <a:solidFill>
              <a:srgbClr val="2D83C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8905">
              <a:lnSpc>
                <a:spcPct val="100000"/>
              </a:lnSpc>
              <a:spcBef>
                <a:spcPts val="105"/>
              </a:spcBef>
            </a:pPr>
            <a:r>
              <a:rPr dirty="0"/>
              <a:t>Grunnlag</a:t>
            </a:r>
            <a:r>
              <a:rPr spc="-40" dirty="0"/>
              <a:t> </a:t>
            </a:r>
            <a:r>
              <a:rPr dirty="0"/>
              <a:t>for</a:t>
            </a:r>
            <a:r>
              <a:rPr spc="-25" dirty="0"/>
              <a:t> </a:t>
            </a:r>
            <a:r>
              <a:rPr dirty="0"/>
              <a:t>OASSK</a:t>
            </a:r>
            <a:r>
              <a:rPr spc="55" dirty="0"/>
              <a:t> </a:t>
            </a:r>
            <a:r>
              <a:rPr dirty="0"/>
              <a:t>stafettuttak</a:t>
            </a:r>
            <a:r>
              <a:rPr spc="-60" dirty="0"/>
              <a:t> </a:t>
            </a:r>
            <a:r>
              <a:rPr dirty="0"/>
              <a:t>i</a:t>
            </a:r>
            <a:r>
              <a:rPr spc="-20" dirty="0"/>
              <a:t> </a:t>
            </a:r>
            <a:r>
              <a:rPr spc="-25" dirty="0"/>
              <a:t>HL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ECDE7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</TotalTime>
  <Words>214</Words>
  <Application>Microsoft Office PowerPoint</Application>
  <PresentationFormat>Widescreen</PresentationFormat>
  <Paragraphs>35</Paragraphs>
  <Slides>3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3</vt:i4>
      </vt:variant>
    </vt:vector>
  </HeadingPairs>
  <TitlesOfParts>
    <vt:vector size="7" baseType="lpstr">
      <vt:lpstr>Arial</vt:lpstr>
      <vt:lpstr>Wingdings</vt:lpstr>
      <vt:lpstr>Wingdings 3</vt:lpstr>
      <vt:lpstr>Office Theme</vt:lpstr>
      <vt:lpstr>HL - stafettprogram</vt:lpstr>
      <vt:lpstr>HL – OASSK stafettuttak</vt:lpstr>
      <vt:lpstr>Grunnlag for OASSK stafettuttak i HL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Jonsson, Ninni</dc:creator>
  <cp:lastModifiedBy>Njål Engløk</cp:lastModifiedBy>
  <cp:revision>1</cp:revision>
  <dcterms:created xsi:type="dcterms:W3CDTF">2024-02-13T11:34:28Z</dcterms:created>
  <dcterms:modified xsi:type="dcterms:W3CDTF">2024-02-13T12:42:24Z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2019-01-03T00:00:00Z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2024-02-13T00:00:00Z</vt:filetime>
  </property>
  <property fmtid="{D5CDD505-2E9C-101B-9397-08002B2CF9AE}" pid="5" name="Producer">
    <vt:lpwstr>Microsoft® PowerPoint® 2016</vt:lpwstr>
  </property>
</Properties>
</file>